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0001C9-39F2-AB43-9792-C4DCDF545FA4}" v="197" dt="2025-11-24T21:41:03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9"/>
    <p:restoredTop sz="94658"/>
  </p:normalViewPr>
  <p:slideViewPr>
    <p:cSldViewPr snapToGrid="0" snapToObjects="1">
      <p:cViewPr varScale="1">
        <p:scale>
          <a:sx n="115" d="100"/>
          <a:sy n="115" d="100"/>
        </p:scale>
        <p:origin x="82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B66CE5-77A7-4A56-A2A2-FB0AA709607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10E9BB9-336D-496B-9E62-A04679CECD1B}">
      <dgm:prSet/>
      <dgm:spPr/>
      <dgm:t>
        <a:bodyPr/>
        <a:lstStyle/>
        <a:p>
          <a:r>
            <a:rPr lang="en-US"/>
            <a:t>1. Start in Kibana Security → Alerts and select the given alert.</a:t>
          </a:r>
        </a:p>
      </dgm:t>
    </dgm:pt>
    <dgm:pt modelId="{5543B64A-A122-48B7-AC13-67B5F2005797}" type="parTrans" cxnId="{E3EA5A86-2FE9-4A24-B4AE-773560456622}">
      <dgm:prSet/>
      <dgm:spPr/>
      <dgm:t>
        <a:bodyPr/>
        <a:lstStyle/>
        <a:p>
          <a:endParaRPr lang="en-US"/>
        </a:p>
      </dgm:t>
    </dgm:pt>
    <dgm:pt modelId="{947BF6E7-5A99-4172-89D7-3AB7584FFAF5}" type="sibTrans" cxnId="{E3EA5A86-2FE9-4A24-B4AE-773560456622}">
      <dgm:prSet/>
      <dgm:spPr/>
      <dgm:t>
        <a:bodyPr/>
        <a:lstStyle/>
        <a:p>
          <a:endParaRPr lang="en-US"/>
        </a:p>
      </dgm:t>
    </dgm:pt>
    <dgm:pt modelId="{5BB5725F-3F87-4800-9177-AB20B0896BAE}">
      <dgm:prSet/>
      <dgm:spPr/>
      <dgm:t>
        <a:bodyPr/>
        <a:lstStyle/>
        <a:p>
          <a:r>
            <a:rPr lang="en-US"/>
            <a:t>2. Open ASG visualizer and locate the matching alert hexagon.</a:t>
          </a:r>
        </a:p>
      </dgm:t>
    </dgm:pt>
    <dgm:pt modelId="{C0612972-DED5-490E-BC93-B87B8369D0C0}" type="parTrans" cxnId="{B7F7BF45-6AB4-4083-BE5C-DC9F027CC43E}">
      <dgm:prSet/>
      <dgm:spPr/>
      <dgm:t>
        <a:bodyPr/>
        <a:lstStyle/>
        <a:p>
          <a:endParaRPr lang="en-US"/>
        </a:p>
      </dgm:t>
    </dgm:pt>
    <dgm:pt modelId="{DE2A0067-D80E-4F48-84E5-0CDB3A546EB7}" type="sibTrans" cxnId="{B7F7BF45-6AB4-4083-BE5C-DC9F027CC43E}">
      <dgm:prSet/>
      <dgm:spPr/>
      <dgm:t>
        <a:bodyPr/>
        <a:lstStyle/>
        <a:p>
          <a:endParaRPr lang="en-US"/>
        </a:p>
      </dgm:t>
    </dgm:pt>
    <dgm:pt modelId="{7C0E867F-7E8E-4FD6-9D53-F771498F2EC5}">
      <dgm:prSet/>
      <dgm:spPr/>
      <dgm:t>
        <a:bodyPr/>
        <a:lstStyle/>
        <a:p>
          <a:r>
            <a:rPr lang="en-US"/>
            <a:t>3. Click the alert node and review the Details panel (who/what/when).</a:t>
          </a:r>
        </a:p>
      </dgm:t>
    </dgm:pt>
    <dgm:pt modelId="{65970BC0-4D21-47B3-B6D4-9193C99CD7AC}" type="parTrans" cxnId="{A89049C5-40C4-42F3-9262-EDF924B323D5}">
      <dgm:prSet/>
      <dgm:spPr/>
      <dgm:t>
        <a:bodyPr/>
        <a:lstStyle/>
        <a:p>
          <a:endParaRPr lang="en-US"/>
        </a:p>
      </dgm:t>
    </dgm:pt>
    <dgm:pt modelId="{E04D3A12-5AE6-4631-ABC2-CFF6F4B9CC9C}" type="sibTrans" cxnId="{A89049C5-40C4-42F3-9262-EDF924B323D5}">
      <dgm:prSet/>
      <dgm:spPr/>
      <dgm:t>
        <a:bodyPr/>
        <a:lstStyle/>
        <a:p>
          <a:endParaRPr lang="en-US"/>
        </a:p>
      </dgm:t>
    </dgm:pt>
    <dgm:pt modelId="{009F86D0-A3CA-473C-937C-F2A14D8EA984}">
      <dgm:prSet/>
      <dgm:spPr/>
      <dgm:t>
        <a:bodyPr/>
        <a:lstStyle/>
        <a:p>
          <a:r>
            <a:rPr lang="en-US"/>
            <a:t>4. Expand neighbors to see host, processes, network, and files.</a:t>
          </a:r>
        </a:p>
      </dgm:t>
    </dgm:pt>
    <dgm:pt modelId="{9468D40C-3BA9-4086-B15E-333CED027204}" type="parTrans" cxnId="{0B77D05D-6B89-4B76-AB61-B2892BB69E50}">
      <dgm:prSet/>
      <dgm:spPr/>
      <dgm:t>
        <a:bodyPr/>
        <a:lstStyle/>
        <a:p>
          <a:endParaRPr lang="en-US"/>
        </a:p>
      </dgm:t>
    </dgm:pt>
    <dgm:pt modelId="{D6B4C167-EA43-4380-B406-3BBC6D5F14D6}" type="sibTrans" cxnId="{0B77D05D-6B89-4B76-AB61-B2892BB69E50}">
      <dgm:prSet/>
      <dgm:spPr/>
      <dgm:t>
        <a:bodyPr/>
        <a:lstStyle/>
        <a:p>
          <a:endParaRPr lang="en-US"/>
        </a:p>
      </dgm:t>
    </dgm:pt>
    <dgm:pt modelId="{17E7606E-AC58-4EF5-B266-2EF694323679}">
      <dgm:prSet/>
      <dgm:spPr/>
      <dgm:t>
        <a:bodyPr/>
        <a:lstStyle/>
        <a:p>
          <a:r>
            <a:rPr lang="en-US"/>
            <a:t>5. Use filters and time window to focus on relevant activity.</a:t>
          </a:r>
        </a:p>
      </dgm:t>
    </dgm:pt>
    <dgm:pt modelId="{32743841-3367-4EBE-89E2-9CEF9BA4E97A}" type="parTrans" cxnId="{4A95E0DE-46F6-4DC6-BEFB-66B46C335676}">
      <dgm:prSet/>
      <dgm:spPr/>
      <dgm:t>
        <a:bodyPr/>
        <a:lstStyle/>
        <a:p>
          <a:endParaRPr lang="en-US"/>
        </a:p>
      </dgm:t>
    </dgm:pt>
    <dgm:pt modelId="{D4568CE7-0E98-4F23-A7DB-39D20DEE3E24}" type="sibTrans" cxnId="{4A95E0DE-46F6-4DC6-BEFB-66B46C335676}">
      <dgm:prSet/>
      <dgm:spPr/>
      <dgm:t>
        <a:bodyPr/>
        <a:lstStyle/>
        <a:p>
          <a:endParaRPr lang="en-US"/>
        </a:p>
      </dgm:t>
    </dgm:pt>
    <dgm:pt modelId="{7DD5F36E-373E-4EFB-BC1F-590C5D7D3342}">
      <dgm:prSet/>
      <dgm:spPr/>
      <dgm:t>
        <a:bodyPr/>
        <a:lstStyle/>
        <a:p>
          <a:r>
            <a:rPr lang="en-US"/>
            <a:t>6. Use both views to answer: what happened, where, and via which process/path?</a:t>
          </a:r>
        </a:p>
      </dgm:t>
    </dgm:pt>
    <dgm:pt modelId="{EACD593B-A7A2-499B-821A-2166B159B65A}" type="parTrans" cxnId="{DAB29EF0-2EF7-4DCA-8079-EB7499F43A8D}">
      <dgm:prSet/>
      <dgm:spPr/>
      <dgm:t>
        <a:bodyPr/>
        <a:lstStyle/>
        <a:p>
          <a:endParaRPr lang="en-US"/>
        </a:p>
      </dgm:t>
    </dgm:pt>
    <dgm:pt modelId="{491702FD-FA29-4515-B2DE-5D7A90312735}" type="sibTrans" cxnId="{DAB29EF0-2EF7-4DCA-8079-EB7499F43A8D}">
      <dgm:prSet/>
      <dgm:spPr/>
      <dgm:t>
        <a:bodyPr/>
        <a:lstStyle/>
        <a:p>
          <a:endParaRPr lang="en-US"/>
        </a:p>
      </dgm:t>
    </dgm:pt>
    <dgm:pt modelId="{4F5F99C3-7AD1-4B8D-AAF1-1F0C83086731}" type="pres">
      <dgm:prSet presAssocID="{45B66CE5-77A7-4A56-A2A2-FB0AA709607C}" presName="root" presStyleCnt="0">
        <dgm:presLayoutVars>
          <dgm:dir/>
          <dgm:resizeHandles val="exact"/>
        </dgm:presLayoutVars>
      </dgm:prSet>
      <dgm:spPr/>
    </dgm:pt>
    <dgm:pt modelId="{85E886C9-E818-4C8E-95CF-D51042C6579D}" type="pres">
      <dgm:prSet presAssocID="{210E9BB9-336D-496B-9E62-A04679CECD1B}" presName="compNode" presStyleCnt="0"/>
      <dgm:spPr/>
    </dgm:pt>
    <dgm:pt modelId="{B4FDF9E6-740F-441F-AFF8-4799C3978B97}" type="pres">
      <dgm:prSet presAssocID="{210E9BB9-336D-496B-9E62-A04679CECD1B}" presName="bgRect" presStyleLbl="bgShp" presStyleIdx="0" presStyleCnt="6"/>
      <dgm:spPr/>
    </dgm:pt>
    <dgm:pt modelId="{D2ADA8BE-7C9B-4B0D-A78A-B4A0CFDA249A}" type="pres">
      <dgm:prSet presAssocID="{210E9BB9-336D-496B-9E62-A04679CECD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554E1FC5-5DA6-4F16-A284-3359F0CEEADF}" type="pres">
      <dgm:prSet presAssocID="{210E9BB9-336D-496B-9E62-A04679CECD1B}" presName="spaceRect" presStyleCnt="0"/>
      <dgm:spPr/>
    </dgm:pt>
    <dgm:pt modelId="{5F2EB749-5A31-4011-AA8B-68AB0658887C}" type="pres">
      <dgm:prSet presAssocID="{210E9BB9-336D-496B-9E62-A04679CECD1B}" presName="parTx" presStyleLbl="revTx" presStyleIdx="0" presStyleCnt="6">
        <dgm:presLayoutVars>
          <dgm:chMax val="0"/>
          <dgm:chPref val="0"/>
        </dgm:presLayoutVars>
      </dgm:prSet>
      <dgm:spPr/>
    </dgm:pt>
    <dgm:pt modelId="{7F146157-10F2-4DB9-A285-A87EF8F6CBA6}" type="pres">
      <dgm:prSet presAssocID="{947BF6E7-5A99-4172-89D7-3AB7584FFAF5}" presName="sibTrans" presStyleCnt="0"/>
      <dgm:spPr/>
    </dgm:pt>
    <dgm:pt modelId="{AD3F64B6-B375-4771-AA6E-28C1D410DCA9}" type="pres">
      <dgm:prSet presAssocID="{5BB5725F-3F87-4800-9177-AB20B0896BAE}" presName="compNode" presStyleCnt="0"/>
      <dgm:spPr/>
    </dgm:pt>
    <dgm:pt modelId="{F81D2F21-EAC5-4DF1-8B98-DD6EDE37FBA8}" type="pres">
      <dgm:prSet presAssocID="{5BB5725F-3F87-4800-9177-AB20B0896BAE}" presName="bgRect" presStyleLbl="bgShp" presStyleIdx="1" presStyleCnt="6"/>
      <dgm:spPr/>
    </dgm:pt>
    <dgm:pt modelId="{E892AA42-6CC0-4107-846A-D4C6E60A1BCF}" type="pres">
      <dgm:prSet presAssocID="{5BB5725F-3F87-4800-9177-AB20B0896BA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C3386EBF-70CE-459F-BB84-9647DB8F06AE}" type="pres">
      <dgm:prSet presAssocID="{5BB5725F-3F87-4800-9177-AB20B0896BAE}" presName="spaceRect" presStyleCnt="0"/>
      <dgm:spPr/>
    </dgm:pt>
    <dgm:pt modelId="{79608889-7530-498B-8B25-BBDC850408CA}" type="pres">
      <dgm:prSet presAssocID="{5BB5725F-3F87-4800-9177-AB20B0896BAE}" presName="parTx" presStyleLbl="revTx" presStyleIdx="1" presStyleCnt="6">
        <dgm:presLayoutVars>
          <dgm:chMax val="0"/>
          <dgm:chPref val="0"/>
        </dgm:presLayoutVars>
      </dgm:prSet>
      <dgm:spPr/>
    </dgm:pt>
    <dgm:pt modelId="{E7806645-485C-4C2D-A1D3-26AB8B6B2057}" type="pres">
      <dgm:prSet presAssocID="{DE2A0067-D80E-4F48-84E5-0CDB3A546EB7}" presName="sibTrans" presStyleCnt="0"/>
      <dgm:spPr/>
    </dgm:pt>
    <dgm:pt modelId="{CD4474C2-964F-4D49-96A5-C9DEBEA9E2AF}" type="pres">
      <dgm:prSet presAssocID="{7C0E867F-7E8E-4FD6-9D53-F771498F2EC5}" presName="compNode" presStyleCnt="0"/>
      <dgm:spPr/>
    </dgm:pt>
    <dgm:pt modelId="{5B604AF8-607E-4EA8-90AB-C29172024EB9}" type="pres">
      <dgm:prSet presAssocID="{7C0E867F-7E8E-4FD6-9D53-F771498F2EC5}" presName="bgRect" presStyleLbl="bgShp" presStyleIdx="2" presStyleCnt="6"/>
      <dgm:spPr/>
    </dgm:pt>
    <dgm:pt modelId="{7845AE0C-62F7-437D-AAB7-7C7D815026E0}" type="pres">
      <dgm:prSet presAssocID="{7C0E867F-7E8E-4FD6-9D53-F771498F2EC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85288299-45CC-4DD0-A6E2-830E7BA0D08F}" type="pres">
      <dgm:prSet presAssocID="{7C0E867F-7E8E-4FD6-9D53-F771498F2EC5}" presName="spaceRect" presStyleCnt="0"/>
      <dgm:spPr/>
    </dgm:pt>
    <dgm:pt modelId="{258AE68E-3D72-4E1B-9822-2D3EF48E1A44}" type="pres">
      <dgm:prSet presAssocID="{7C0E867F-7E8E-4FD6-9D53-F771498F2EC5}" presName="parTx" presStyleLbl="revTx" presStyleIdx="2" presStyleCnt="6">
        <dgm:presLayoutVars>
          <dgm:chMax val="0"/>
          <dgm:chPref val="0"/>
        </dgm:presLayoutVars>
      </dgm:prSet>
      <dgm:spPr/>
    </dgm:pt>
    <dgm:pt modelId="{ADE241B9-C3D9-4656-A683-31F470FC53FC}" type="pres">
      <dgm:prSet presAssocID="{E04D3A12-5AE6-4631-ABC2-CFF6F4B9CC9C}" presName="sibTrans" presStyleCnt="0"/>
      <dgm:spPr/>
    </dgm:pt>
    <dgm:pt modelId="{005EE4ED-9165-48A5-A66A-3BB7686A9314}" type="pres">
      <dgm:prSet presAssocID="{009F86D0-A3CA-473C-937C-F2A14D8EA984}" presName="compNode" presStyleCnt="0"/>
      <dgm:spPr/>
    </dgm:pt>
    <dgm:pt modelId="{DC37EF3D-FCE9-423B-AC75-52E14A21890D}" type="pres">
      <dgm:prSet presAssocID="{009F86D0-A3CA-473C-937C-F2A14D8EA984}" presName="bgRect" presStyleLbl="bgShp" presStyleIdx="3" presStyleCnt="6"/>
      <dgm:spPr/>
    </dgm:pt>
    <dgm:pt modelId="{4F6CEA03-C368-477F-91DB-3F4724C8A857}" type="pres">
      <dgm:prSet presAssocID="{009F86D0-A3CA-473C-937C-F2A14D8EA98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4B2E53F-FA6D-409B-975B-A692FC4E8B28}" type="pres">
      <dgm:prSet presAssocID="{009F86D0-A3CA-473C-937C-F2A14D8EA984}" presName="spaceRect" presStyleCnt="0"/>
      <dgm:spPr/>
    </dgm:pt>
    <dgm:pt modelId="{B962CA5E-EF55-454C-A156-12D943BB1B71}" type="pres">
      <dgm:prSet presAssocID="{009F86D0-A3CA-473C-937C-F2A14D8EA984}" presName="parTx" presStyleLbl="revTx" presStyleIdx="3" presStyleCnt="6">
        <dgm:presLayoutVars>
          <dgm:chMax val="0"/>
          <dgm:chPref val="0"/>
        </dgm:presLayoutVars>
      </dgm:prSet>
      <dgm:spPr/>
    </dgm:pt>
    <dgm:pt modelId="{0220197D-7286-45A7-A885-3479565EDFC0}" type="pres">
      <dgm:prSet presAssocID="{D6B4C167-EA43-4380-B406-3BBC6D5F14D6}" presName="sibTrans" presStyleCnt="0"/>
      <dgm:spPr/>
    </dgm:pt>
    <dgm:pt modelId="{B6E7430F-FAEC-48E4-83AD-6412C28D7C46}" type="pres">
      <dgm:prSet presAssocID="{17E7606E-AC58-4EF5-B266-2EF694323679}" presName="compNode" presStyleCnt="0"/>
      <dgm:spPr/>
    </dgm:pt>
    <dgm:pt modelId="{383269A8-ED8E-4637-8668-0559C22B0970}" type="pres">
      <dgm:prSet presAssocID="{17E7606E-AC58-4EF5-B266-2EF694323679}" presName="bgRect" presStyleLbl="bgShp" presStyleIdx="4" presStyleCnt="6"/>
      <dgm:spPr/>
    </dgm:pt>
    <dgm:pt modelId="{497C7A6F-E2EA-474E-983A-01CA9B5EBCEE}" type="pres">
      <dgm:prSet presAssocID="{17E7606E-AC58-4EF5-B266-2EF69432367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033E3BD9-98BB-4003-A678-76B197260E7B}" type="pres">
      <dgm:prSet presAssocID="{17E7606E-AC58-4EF5-B266-2EF694323679}" presName="spaceRect" presStyleCnt="0"/>
      <dgm:spPr/>
    </dgm:pt>
    <dgm:pt modelId="{814023EE-64A6-4A7C-B162-EE6E92438F1F}" type="pres">
      <dgm:prSet presAssocID="{17E7606E-AC58-4EF5-B266-2EF694323679}" presName="parTx" presStyleLbl="revTx" presStyleIdx="4" presStyleCnt="6">
        <dgm:presLayoutVars>
          <dgm:chMax val="0"/>
          <dgm:chPref val="0"/>
        </dgm:presLayoutVars>
      </dgm:prSet>
      <dgm:spPr/>
    </dgm:pt>
    <dgm:pt modelId="{7D6F04A8-6C69-4683-AEAD-D7CB44EBCD65}" type="pres">
      <dgm:prSet presAssocID="{D4568CE7-0E98-4F23-A7DB-39D20DEE3E24}" presName="sibTrans" presStyleCnt="0"/>
      <dgm:spPr/>
    </dgm:pt>
    <dgm:pt modelId="{0BBB4C74-2C8E-498E-BFFC-98FD60720C2A}" type="pres">
      <dgm:prSet presAssocID="{7DD5F36E-373E-4EFB-BC1F-590C5D7D3342}" presName="compNode" presStyleCnt="0"/>
      <dgm:spPr/>
    </dgm:pt>
    <dgm:pt modelId="{D5D764E8-9BFD-4AE0-8C2F-B8D48582892E}" type="pres">
      <dgm:prSet presAssocID="{7DD5F36E-373E-4EFB-BC1F-590C5D7D3342}" presName="bgRect" presStyleLbl="bgShp" presStyleIdx="5" presStyleCnt="6"/>
      <dgm:spPr/>
    </dgm:pt>
    <dgm:pt modelId="{4C4E02E4-CF2A-44DD-A899-7539E34F744B}" type="pres">
      <dgm:prSet presAssocID="{7DD5F36E-373E-4EFB-BC1F-590C5D7D334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8AD4612-3531-4DB8-91DA-2F6645330A83}" type="pres">
      <dgm:prSet presAssocID="{7DD5F36E-373E-4EFB-BC1F-590C5D7D3342}" presName="spaceRect" presStyleCnt="0"/>
      <dgm:spPr/>
    </dgm:pt>
    <dgm:pt modelId="{C27751EF-BE3F-49B6-9A20-3DEEA24724BA}" type="pres">
      <dgm:prSet presAssocID="{7DD5F36E-373E-4EFB-BC1F-590C5D7D3342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9C92F1E-292F-40AB-928E-DF303DC30888}" type="presOf" srcId="{210E9BB9-336D-496B-9E62-A04679CECD1B}" destId="{5F2EB749-5A31-4011-AA8B-68AB0658887C}" srcOrd="0" destOrd="0" presId="urn:microsoft.com/office/officeart/2018/2/layout/IconVerticalSolidList"/>
    <dgm:cxn modelId="{5EFB9336-883F-4A65-98E4-EA302CA47262}" type="presOf" srcId="{17E7606E-AC58-4EF5-B266-2EF694323679}" destId="{814023EE-64A6-4A7C-B162-EE6E92438F1F}" srcOrd="0" destOrd="0" presId="urn:microsoft.com/office/officeart/2018/2/layout/IconVerticalSolidList"/>
    <dgm:cxn modelId="{B7F7BF45-6AB4-4083-BE5C-DC9F027CC43E}" srcId="{45B66CE5-77A7-4A56-A2A2-FB0AA709607C}" destId="{5BB5725F-3F87-4800-9177-AB20B0896BAE}" srcOrd="1" destOrd="0" parTransId="{C0612972-DED5-490E-BC93-B87B8369D0C0}" sibTransId="{DE2A0067-D80E-4F48-84E5-0CDB3A546EB7}"/>
    <dgm:cxn modelId="{0B77D05D-6B89-4B76-AB61-B2892BB69E50}" srcId="{45B66CE5-77A7-4A56-A2A2-FB0AA709607C}" destId="{009F86D0-A3CA-473C-937C-F2A14D8EA984}" srcOrd="3" destOrd="0" parTransId="{9468D40C-3BA9-4086-B15E-333CED027204}" sibTransId="{D6B4C167-EA43-4380-B406-3BBC6D5F14D6}"/>
    <dgm:cxn modelId="{E3EA5A86-2FE9-4A24-B4AE-773560456622}" srcId="{45B66CE5-77A7-4A56-A2A2-FB0AA709607C}" destId="{210E9BB9-336D-496B-9E62-A04679CECD1B}" srcOrd="0" destOrd="0" parTransId="{5543B64A-A122-48B7-AC13-67B5F2005797}" sibTransId="{947BF6E7-5A99-4172-89D7-3AB7584FFAF5}"/>
    <dgm:cxn modelId="{A89049C5-40C4-42F3-9262-EDF924B323D5}" srcId="{45B66CE5-77A7-4A56-A2A2-FB0AA709607C}" destId="{7C0E867F-7E8E-4FD6-9D53-F771498F2EC5}" srcOrd="2" destOrd="0" parTransId="{65970BC0-4D21-47B3-B6D4-9193C99CD7AC}" sibTransId="{E04D3A12-5AE6-4631-ABC2-CFF6F4B9CC9C}"/>
    <dgm:cxn modelId="{C01864D4-66DD-4D8C-8D43-4EAC29FDAB26}" type="presOf" srcId="{7DD5F36E-373E-4EFB-BC1F-590C5D7D3342}" destId="{C27751EF-BE3F-49B6-9A20-3DEEA24724BA}" srcOrd="0" destOrd="0" presId="urn:microsoft.com/office/officeart/2018/2/layout/IconVerticalSolidList"/>
    <dgm:cxn modelId="{050CC0D5-CA20-4B2B-923C-E61429413D90}" type="presOf" srcId="{5BB5725F-3F87-4800-9177-AB20B0896BAE}" destId="{79608889-7530-498B-8B25-BBDC850408CA}" srcOrd="0" destOrd="0" presId="urn:microsoft.com/office/officeart/2018/2/layout/IconVerticalSolidList"/>
    <dgm:cxn modelId="{4A95E0DE-46F6-4DC6-BEFB-66B46C335676}" srcId="{45B66CE5-77A7-4A56-A2A2-FB0AA709607C}" destId="{17E7606E-AC58-4EF5-B266-2EF694323679}" srcOrd="4" destOrd="0" parTransId="{32743841-3367-4EBE-89E2-9CEF9BA4E97A}" sibTransId="{D4568CE7-0E98-4F23-A7DB-39D20DEE3E24}"/>
    <dgm:cxn modelId="{94058EE2-11C2-4C8D-BC62-40B0702DBEAE}" type="presOf" srcId="{009F86D0-A3CA-473C-937C-F2A14D8EA984}" destId="{B962CA5E-EF55-454C-A156-12D943BB1B71}" srcOrd="0" destOrd="0" presId="urn:microsoft.com/office/officeart/2018/2/layout/IconVerticalSolidList"/>
    <dgm:cxn modelId="{DAB29EF0-2EF7-4DCA-8079-EB7499F43A8D}" srcId="{45B66CE5-77A7-4A56-A2A2-FB0AA709607C}" destId="{7DD5F36E-373E-4EFB-BC1F-590C5D7D3342}" srcOrd="5" destOrd="0" parTransId="{EACD593B-A7A2-499B-821A-2166B159B65A}" sibTransId="{491702FD-FA29-4515-B2DE-5D7A90312735}"/>
    <dgm:cxn modelId="{D3B03EF3-5E20-4B97-9607-572C70875219}" type="presOf" srcId="{7C0E867F-7E8E-4FD6-9D53-F771498F2EC5}" destId="{258AE68E-3D72-4E1B-9822-2D3EF48E1A44}" srcOrd="0" destOrd="0" presId="urn:microsoft.com/office/officeart/2018/2/layout/IconVerticalSolidList"/>
    <dgm:cxn modelId="{0EA9E4FF-09E3-4873-9F3E-F9AD7EC48F8B}" type="presOf" srcId="{45B66CE5-77A7-4A56-A2A2-FB0AA709607C}" destId="{4F5F99C3-7AD1-4B8D-AAF1-1F0C83086731}" srcOrd="0" destOrd="0" presId="urn:microsoft.com/office/officeart/2018/2/layout/IconVerticalSolidList"/>
    <dgm:cxn modelId="{75CDCE46-C38B-428D-B09F-66E0FDCE8E56}" type="presParOf" srcId="{4F5F99C3-7AD1-4B8D-AAF1-1F0C83086731}" destId="{85E886C9-E818-4C8E-95CF-D51042C6579D}" srcOrd="0" destOrd="0" presId="urn:microsoft.com/office/officeart/2018/2/layout/IconVerticalSolidList"/>
    <dgm:cxn modelId="{AA5D9F51-1013-40D4-86FA-D4CF90204086}" type="presParOf" srcId="{85E886C9-E818-4C8E-95CF-D51042C6579D}" destId="{B4FDF9E6-740F-441F-AFF8-4799C3978B97}" srcOrd="0" destOrd="0" presId="urn:microsoft.com/office/officeart/2018/2/layout/IconVerticalSolidList"/>
    <dgm:cxn modelId="{4159E2D6-5625-45E8-B6DE-2BFCD6674E22}" type="presParOf" srcId="{85E886C9-E818-4C8E-95CF-D51042C6579D}" destId="{D2ADA8BE-7C9B-4B0D-A78A-B4A0CFDA249A}" srcOrd="1" destOrd="0" presId="urn:microsoft.com/office/officeart/2018/2/layout/IconVerticalSolidList"/>
    <dgm:cxn modelId="{2AD2C737-E3E0-4A62-A4D0-6292901F263D}" type="presParOf" srcId="{85E886C9-E818-4C8E-95CF-D51042C6579D}" destId="{554E1FC5-5DA6-4F16-A284-3359F0CEEADF}" srcOrd="2" destOrd="0" presId="urn:microsoft.com/office/officeart/2018/2/layout/IconVerticalSolidList"/>
    <dgm:cxn modelId="{9FC5274C-461D-42D8-9426-2965B4C355A8}" type="presParOf" srcId="{85E886C9-E818-4C8E-95CF-D51042C6579D}" destId="{5F2EB749-5A31-4011-AA8B-68AB0658887C}" srcOrd="3" destOrd="0" presId="urn:microsoft.com/office/officeart/2018/2/layout/IconVerticalSolidList"/>
    <dgm:cxn modelId="{000364F0-268A-4252-B013-E54F36A88B83}" type="presParOf" srcId="{4F5F99C3-7AD1-4B8D-AAF1-1F0C83086731}" destId="{7F146157-10F2-4DB9-A285-A87EF8F6CBA6}" srcOrd="1" destOrd="0" presId="urn:microsoft.com/office/officeart/2018/2/layout/IconVerticalSolidList"/>
    <dgm:cxn modelId="{00EC1666-5F47-41AC-8998-BDF8719FA9C1}" type="presParOf" srcId="{4F5F99C3-7AD1-4B8D-AAF1-1F0C83086731}" destId="{AD3F64B6-B375-4771-AA6E-28C1D410DCA9}" srcOrd="2" destOrd="0" presId="urn:microsoft.com/office/officeart/2018/2/layout/IconVerticalSolidList"/>
    <dgm:cxn modelId="{A61973FF-401D-4F8C-BF44-FBECBECFC14B}" type="presParOf" srcId="{AD3F64B6-B375-4771-AA6E-28C1D410DCA9}" destId="{F81D2F21-EAC5-4DF1-8B98-DD6EDE37FBA8}" srcOrd="0" destOrd="0" presId="urn:microsoft.com/office/officeart/2018/2/layout/IconVerticalSolidList"/>
    <dgm:cxn modelId="{A7D820C2-132B-4AED-B163-9A13E6B13BE8}" type="presParOf" srcId="{AD3F64B6-B375-4771-AA6E-28C1D410DCA9}" destId="{E892AA42-6CC0-4107-846A-D4C6E60A1BCF}" srcOrd="1" destOrd="0" presId="urn:microsoft.com/office/officeart/2018/2/layout/IconVerticalSolidList"/>
    <dgm:cxn modelId="{CF07E67A-81E1-42FC-B06D-9700EB04CC16}" type="presParOf" srcId="{AD3F64B6-B375-4771-AA6E-28C1D410DCA9}" destId="{C3386EBF-70CE-459F-BB84-9647DB8F06AE}" srcOrd="2" destOrd="0" presId="urn:microsoft.com/office/officeart/2018/2/layout/IconVerticalSolidList"/>
    <dgm:cxn modelId="{03534F21-60C8-4DDD-BE25-35338B6C072B}" type="presParOf" srcId="{AD3F64B6-B375-4771-AA6E-28C1D410DCA9}" destId="{79608889-7530-498B-8B25-BBDC850408CA}" srcOrd="3" destOrd="0" presId="urn:microsoft.com/office/officeart/2018/2/layout/IconVerticalSolidList"/>
    <dgm:cxn modelId="{B6E3B6A0-6294-49C2-8F30-80B23C285CEB}" type="presParOf" srcId="{4F5F99C3-7AD1-4B8D-AAF1-1F0C83086731}" destId="{E7806645-485C-4C2D-A1D3-26AB8B6B2057}" srcOrd="3" destOrd="0" presId="urn:microsoft.com/office/officeart/2018/2/layout/IconVerticalSolidList"/>
    <dgm:cxn modelId="{9E9B6017-6375-4A01-AC44-EA996A3F3805}" type="presParOf" srcId="{4F5F99C3-7AD1-4B8D-AAF1-1F0C83086731}" destId="{CD4474C2-964F-4D49-96A5-C9DEBEA9E2AF}" srcOrd="4" destOrd="0" presId="urn:microsoft.com/office/officeart/2018/2/layout/IconVerticalSolidList"/>
    <dgm:cxn modelId="{78E6766D-D57C-42E6-9ADA-644FB5E63352}" type="presParOf" srcId="{CD4474C2-964F-4D49-96A5-C9DEBEA9E2AF}" destId="{5B604AF8-607E-4EA8-90AB-C29172024EB9}" srcOrd="0" destOrd="0" presId="urn:microsoft.com/office/officeart/2018/2/layout/IconVerticalSolidList"/>
    <dgm:cxn modelId="{9E8F6816-79BE-451A-98E5-4C64285B89FD}" type="presParOf" srcId="{CD4474C2-964F-4D49-96A5-C9DEBEA9E2AF}" destId="{7845AE0C-62F7-437D-AAB7-7C7D815026E0}" srcOrd="1" destOrd="0" presId="urn:microsoft.com/office/officeart/2018/2/layout/IconVerticalSolidList"/>
    <dgm:cxn modelId="{99707114-237C-449D-9894-828BD30513D1}" type="presParOf" srcId="{CD4474C2-964F-4D49-96A5-C9DEBEA9E2AF}" destId="{85288299-45CC-4DD0-A6E2-830E7BA0D08F}" srcOrd="2" destOrd="0" presId="urn:microsoft.com/office/officeart/2018/2/layout/IconVerticalSolidList"/>
    <dgm:cxn modelId="{3C4D1230-488C-4A02-A83C-64048399ADE6}" type="presParOf" srcId="{CD4474C2-964F-4D49-96A5-C9DEBEA9E2AF}" destId="{258AE68E-3D72-4E1B-9822-2D3EF48E1A44}" srcOrd="3" destOrd="0" presId="urn:microsoft.com/office/officeart/2018/2/layout/IconVerticalSolidList"/>
    <dgm:cxn modelId="{0BB4C678-A4FE-41BD-B200-1E3E5AABF278}" type="presParOf" srcId="{4F5F99C3-7AD1-4B8D-AAF1-1F0C83086731}" destId="{ADE241B9-C3D9-4656-A683-31F470FC53FC}" srcOrd="5" destOrd="0" presId="urn:microsoft.com/office/officeart/2018/2/layout/IconVerticalSolidList"/>
    <dgm:cxn modelId="{D38185A2-76BD-436D-A88B-9DB3C8DEEA78}" type="presParOf" srcId="{4F5F99C3-7AD1-4B8D-AAF1-1F0C83086731}" destId="{005EE4ED-9165-48A5-A66A-3BB7686A9314}" srcOrd="6" destOrd="0" presId="urn:microsoft.com/office/officeart/2018/2/layout/IconVerticalSolidList"/>
    <dgm:cxn modelId="{C4E6C6CA-1494-4387-8685-E88DA7B5B1BA}" type="presParOf" srcId="{005EE4ED-9165-48A5-A66A-3BB7686A9314}" destId="{DC37EF3D-FCE9-423B-AC75-52E14A21890D}" srcOrd="0" destOrd="0" presId="urn:microsoft.com/office/officeart/2018/2/layout/IconVerticalSolidList"/>
    <dgm:cxn modelId="{D370F036-31BE-4533-B838-B1E8A731C58E}" type="presParOf" srcId="{005EE4ED-9165-48A5-A66A-3BB7686A9314}" destId="{4F6CEA03-C368-477F-91DB-3F4724C8A857}" srcOrd="1" destOrd="0" presId="urn:microsoft.com/office/officeart/2018/2/layout/IconVerticalSolidList"/>
    <dgm:cxn modelId="{6C6C5058-D3C9-4436-B74B-F1278159FDDE}" type="presParOf" srcId="{005EE4ED-9165-48A5-A66A-3BB7686A9314}" destId="{64B2E53F-FA6D-409B-975B-A692FC4E8B28}" srcOrd="2" destOrd="0" presId="urn:microsoft.com/office/officeart/2018/2/layout/IconVerticalSolidList"/>
    <dgm:cxn modelId="{A18497C8-6CD9-4534-BF7C-A9F6DDFD6DDA}" type="presParOf" srcId="{005EE4ED-9165-48A5-A66A-3BB7686A9314}" destId="{B962CA5E-EF55-454C-A156-12D943BB1B71}" srcOrd="3" destOrd="0" presId="urn:microsoft.com/office/officeart/2018/2/layout/IconVerticalSolidList"/>
    <dgm:cxn modelId="{7448AE22-9B1E-4F27-95E2-921FC0E716DA}" type="presParOf" srcId="{4F5F99C3-7AD1-4B8D-AAF1-1F0C83086731}" destId="{0220197D-7286-45A7-A885-3479565EDFC0}" srcOrd="7" destOrd="0" presId="urn:microsoft.com/office/officeart/2018/2/layout/IconVerticalSolidList"/>
    <dgm:cxn modelId="{756E4909-7473-4580-A0D2-7B3AE6B1B5F2}" type="presParOf" srcId="{4F5F99C3-7AD1-4B8D-AAF1-1F0C83086731}" destId="{B6E7430F-FAEC-48E4-83AD-6412C28D7C46}" srcOrd="8" destOrd="0" presId="urn:microsoft.com/office/officeart/2018/2/layout/IconVerticalSolidList"/>
    <dgm:cxn modelId="{E5DDA84A-5004-404A-838C-7045EC59B811}" type="presParOf" srcId="{B6E7430F-FAEC-48E4-83AD-6412C28D7C46}" destId="{383269A8-ED8E-4637-8668-0559C22B0970}" srcOrd="0" destOrd="0" presId="urn:microsoft.com/office/officeart/2018/2/layout/IconVerticalSolidList"/>
    <dgm:cxn modelId="{6239A483-4D02-41FC-AD97-93DDE59B0C44}" type="presParOf" srcId="{B6E7430F-FAEC-48E4-83AD-6412C28D7C46}" destId="{497C7A6F-E2EA-474E-983A-01CA9B5EBCEE}" srcOrd="1" destOrd="0" presId="urn:microsoft.com/office/officeart/2018/2/layout/IconVerticalSolidList"/>
    <dgm:cxn modelId="{BC292518-17BC-4DAB-8E45-8A275EF8F957}" type="presParOf" srcId="{B6E7430F-FAEC-48E4-83AD-6412C28D7C46}" destId="{033E3BD9-98BB-4003-A678-76B197260E7B}" srcOrd="2" destOrd="0" presId="urn:microsoft.com/office/officeart/2018/2/layout/IconVerticalSolidList"/>
    <dgm:cxn modelId="{A5D9D0CD-F0CA-4470-85BE-65EFE47DED76}" type="presParOf" srcId="{B6E7430F-FAEC-48E4-83AD-6412C28D7C46}" destId="{814023EE-64A6-4A7C-B162-EE6E92438F1F}" srcOrd="3" destOrd="0" presId="urn:microsoft.com/office/officeart/2018/2/layout/IconVerticalSolidList"/>
    <dgm:cxn modelId="{F4AE682A-6A25-4976-87CF-30711AD1F237}" type="presParOf" srcId="{4F5F99C3-7AD1-4B8D-AAF1-1F0C83086731}" destId="{7D6F04A8-6C69-4683-AEAD-D7CB44EBCD65}" srcOrd="9" destOrd="0" presId="urn:microsoft.com/office/officeart/2018/2/layout/IconVerticalSolidList"/>
    <dgm:cxn modelId="{1E6D6062-8C3C-4A9D-A1A5-AC3CA554C4C5}" type="presParOf" srcId="{4F5F99C3-7AD1-4B8D-AAF1-1F0C83086731}" destId="{0BBB4C74-2C8E-498E-BFFC-98FD60720C2A}" srcOrd="10" destOrd="0" presId="urn:microsoft.com/office/officeart/2018/2/layout/IconVerticalSolidList"/>
    <dgm:cxn modelId="{DD2FE267-5CF5-46A5-9D98-BBF0E0C2EFED}" type="presParOf" srcId="{0BBB4C74-2C8E-498E-BFFC-98FD60720C2A}" destId="{D5D764E8-9BFD-4AE0-8C2F-B8D48582892E}" srcOrd="0" destOrd="0" presId="urn:microsoft.com/office/officeart/2018/2/layout/IconVerticalSolidList"/>
    <dgm:cxn modelId="{7D4D25CD-7C29-4F66-B79D-E17CFC93BE6D}" type="presParOf" srcId="{0BBB4C74-2C8E-498E-BFFC-98FD60720C2A}" destId="{4C4E02E4-CF2A-44DD-A899-7539E34F744B}" srcOrd="1" destOrd="0" presId="urn:microsoft.com/office/officeart/2018/2/layout/IconVerticalSolidList"/>
    <dgm:cxn modelId="{02C23B1F-226E-46E9-9D3C-00455E0C53F6}" type="presParOf" srcId="{0BBB4C74-2C8E-498E-BFFC-98FD60720C2A}" destId="{58AD4612-3531-4DB8-91DA-2F6645330A83}" srcOrd="2" destOrd="0" presId="urn:microsoft.com/office/officeart/2018/2/layout/IconVerticalSolidList"/>
    <dgm:cxn modelId="{8434C84E-C300-4B4B-A06F-4D3F1FC3E12F}" type="presParOf" srcId="{0BBB4C74-2C8E-498E-BFFC-98FD60720C2A}" destId="{C27751EF-BE3F-49B6-9A20-3DEEA24724B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A85E5C-4ACF-4FD1-A221-01787DCAE6A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7CB0DB-8A6B-415E-8E0B-222E13E127E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 the moon/sun icon in the header to toggle dark vs. light mode.</a:t>
          </a:r>
        </a:p>
      </dgm:t>
    </dgm:pt>
    <dgm:pt modelId="{95AE63F9-C965-40C0-BB98-EBE5496DBF2A}" type="parTrans" cxnId="{AF62122A-62CD-48E2-B56D-E19CB6492ADA}">
      <dgm:prSet/>
      <dgm:spPr/>
      <dgm:t>
        <a:bodyPr/>
        <a:lstStyle/>
        <a:p>
          <a:endParaRPr lang="en-US"/>
        </a:p>
      </dgm:t>
    </dgm:pt>
    <dgm:pt modelId="{8ACD2DB1-079B-4F78-BA75-D0CC297E08F7}" type="sibTrans" cxnId="{AF62122A-62CD-48E2-B56D-E19CB6492ADA}">
      <dgm:prSet/>
      <dgm:spPr/>
      <dgm:t>
        <a:bodyPr/>
        <a:lstStyle/>
        <a:p>
          <a:endParaRPr lang="en-US"/>
        </a:p>
      </dgm:t>
    </dgm:pt>
    <dgm:pt modelId="{0046D586-0B86-4D3C-84FC-0B00E9AC0D0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If the graph feels busy, hide node types and collapse nodes to simplify.</a:t>
          </a:r>
        </a:p>
      </dgm:t>
    </dgm:pt>
    <dgm:pt modelId="{C415ED90-A9AA-4FB8-9199-C8467BE9722E}" type="parTrans" cxnId="{4025456A-566C-442D-8007-C4C7D5A1FC2F}">
      <dgm:prSet/>
      <dgm:spPr/>
      <dgm:t>
        <a:bodyPr/>
        <a:lstStyle/>
        <a:p>
          <a:endParaRPr lang="en-US"/>
        </a:p>
      </dgm:t>
    </dgm:pt>
    <dgm:pt modelId="{F4E946E8-6127-4F8F-A6C3-778EF28ED437}" type="sibTrans" cxnId="{4025456A-566C-442D-8007-C4C7D5A1FC2F}">
      <dgm:prSet/>
      <dgm:spPr/>
      <dgm:t>
        <a:bodyPr/>
        <a:lstStyle/>
        <a:p>
          <a:endParaRPr lang="en-US"/>
        </a:p>
      </dgm:t>
    </dgm:pt>
    <dgm:pt modelId="{68F08421-304B-4F19-B7F1-58F0907A8C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Focus first on the alert node → host → process(es) → network/files chain.</a:t>
          </a:r>
        </a:p>
      </dgm:t>
    </dgm:pt>
    <dgm:pt modelId="{C6F44487-B0C9-4679-8C0C-68BF05299AE3}" type="parTrans" cxnId="{45732B25-3430-4ABE-AA78-789927F9EF16}">
      <dgm:prSet/>
      <dgm:spPr/>
      <dgm:t>
        <a:bodyPr/>
        <a:lstStyle/>
        <a:p>
          <a:endParaRPr lang="en-US"/>
        </a:p>
      </dgm:t>
    </dgm:pt>
    <dgm:pt modelId="{66A0C76C-1ADF-4AB9-96E2-19020DD26797}" type="sibTrans" cxnId="{45732B25-3430-4ABE-AA78-789927F9EF16}">
      <dgm:prSet/>
      <dgm:spPr/>
      <dgm:t>
        <a:bodyPr/>
        <a:lstStyle/>
        <a:p>
          <a:endParaRPr lang="en-US"/>
        </a:p>
      </dgm:t>
    </dgm:pt>
    <dgm:pt modelId="{DEE92D78-F296-49D8-B9C5-F331071A517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 ASG visualizer to ask: does the activity match the rule description?</a:t>
          </a:r>
        </a:p>
      </dgm:t>
    </dgm:pt>
    <dgm:pt modelId="{92764DB8-748F-4DB0-9FAD-3A8B7DD4D994}" type="parTrans" cxnId="{9BF9F6CA-3B34-4DBD-8B46-B6854C8CBE17}">
      <dgm:prSet/>
      <dgm:spPr/>
      <dgm:t>
        <a:bodyPr/>
        <a:lstStyle/>
        <a:p>
          <a:endParaRPr lang="en-US"/>
        </a:p>
      </dgm:t>
    </dgm:pt>
    <dgm:pt modelId="{0818B5A2-F8A4-474F-8EB5-6645FFD862C2}" type="sibTrans" cxnId="{9BF9F6CA-3B34-4DBD-8B46-B6854C8CBE17}">
      <dgm:prSet/>
      <dgm:spPr/>
      <dgm:t>
        <a:bodyPr/>
        <a:lstStyle/>
        <a:p>
          <a:endParaRPr lang="en-US"/>
        </a:p>
      </dgm:t>
    </dgm:pt>
    <dgm:pt modelId="{C4B1C87F-48FC-47CE-9C91-F69DB3760E27}" type="pres">
      <dgm:prSet presAssocID="{B4A85E5C-4ACF-4FD1-A221-01787DCAE6A4}" presName="root" presStyleCnt="0">
        <dgm:presLayoutVars>
          <dgm:dir/>
          <dgm:resizeHandles val="exact"/>
        </dgm:presLayoutVars>
      </dgm:prSet>
      <dgm:spPr/>
    </dgm:pt>
    <dgm:pt modelId="{44228B3A-B975-4826-BA1F-0730C609771A}" type="pres">
      <dgm:prSet presAssocID="{CD7CB0DB-8A6B-415E-8E0B-222E13E127E9}" presName="compNode" presStyleCnt="0"/>
      <dgm:spPr/>
    </dgm:pt>
    <dgm:pt modelId="{0346F445-8946-459A-A2CA-1F69CAB477EE}" type="pres">
      <dgm:prSet presAssocID="{CD7CB0DB-8A6B-415E-8E0B-222E13E127E9}" presName="iconBgRect" presStyleLbl="bgShp" presStyleIdx="0" presStyleCnt="4"/>
      <dgm:spPr/>
    </dgm:pt>
    <dgm:pt modelId="{E2285931-5FFF-49A9-82F6-676A74D1D646}" type="pres">
      <dgm:prSet presAssocID="{CD7CB0DB-8A6B-415E-8E0B-222E13E127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on and stars"/>
        </a:ext>
      </dgm:extLst>
    </dgm:pt>
    <dgm:pt modelId="{5857B016-BB25-4DB4-BD94-EB999E4EA6EC}" type="pres">
      <dgm:prSet presAssocID="{CD7CB0DB-8A6B-415E-8E0B-222E13E127E9}" presName="spaceRect" presStyleCnt="0"/>
      <dgm:spPr/>
    </dgm:pt>
    <dgm:pt modelId="{94174366-7669-4791-8B85-14E6CC20AECC}" type="pres">
      <dgm:prSet presAssocID="{CD7CB0DB-8A6B-415E-8E0B-222E13E127E9}" presName="textRect" presStyleLbl="revTx" presStyleIdx="0" presStyleCnt="4">
        <dgm:presLayoutVars>
          <dgm:chMax val="1"/>
          <dgm:chPref val="1"/>
        </dgm:presLayoutVars>
      </dgm:prSet>
      <dgm:spPr/>
    </dgm:pt>
    <dgm:pt modelId="{2A2D1BDF-C026-4B0E-829B-B8B286791C51}" type="pres">
      <dgm:prSet presAssocID="{8ACD2DB1-079B-4F78-BA75-D0CC297E08F7}" presName="sibTrans" presStyleCnt="0"/>
      <dgm:spPr/>
    </dgm:pt>
    <dgm:pt modelId="{2DF0443C-A95C-4064-98C0-762883EE842D}" type="pres">
      <dgm:prSet presAssocID="{0046D586-0B86-4D3C-84FC-0B00E9AC0D01}" presName="compNode" presStyleCnt="0"/>
      <dgm:spPr/>
    </dgm:pt>
    <dgm:pt modelId="{B83FDF62-5145-4CFE-9184-9089217255A6}" type="pres">
      <dgm:prSet presAssocID="{0046D586-0B86-4D3C-84FC-0B00E9AC0D01}" presName="iconBgRect" presStyleLbl="bgShp" presStyleIdx="1" presStyleCnt="4"/>
      <dgm:spPr/>
    </dgm:pt>
    <dgm:pt modelId="{4B795065-DE75-43C5-AE0C-3202C449E10F}" type="pres">
      <dgm:prSet presAssocID="{0046D586-0B86-4D3C-84FC-0B00E9AC0D0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3380D578-1864-4781-9442-847A147CD2FE}" type="pres">
      <dgm:prSet presAssocID="{0046D586-0B86-4D3C-84FC-0B00E9AC0D01}" presName="spaceRect" presStyleCnt="0"/>
      <dgm:spPr/>
    </dgm:pt>
    <dgm:pt modelId="{364AA26F-E61F-4AD2-8964-B160A1C9955A}" type="pres">
      <dgm:prSet presAssocID="{0046D586-0B86-4D3C-84FC-0B00E9AC0D01}" presName="textRect" presStyleLbl="revTx" presStyleIdx="1" presStyleCnt="4">
        <dgm:presLayoutVars>
          <dgm:chMax val="1"/>
          <dgm:chPref val="1"/>
        </dgm:presLayoutVars>
      </dgm:prSet>
      <dgm:spPr/>
    </dgm:pt>
    <dgm:pt modelId="{4027721D-577C-45FD-95D2-FD1DBA0AACB7}" type="pres">
      <dgm:prSet presAssocID="{F4E946E8-6127-4F8F-A6C3-778EF28ED437}" presName="sibTrans" presStyleCnt="0"/>
      <dgm:spPr/>
    </dgm:pt>
    <dgm:pt modelId="{99E8BE4D-1CC7-4DE6-BF25-305F3F31C391}" type="pres">
      <dgm:prSet presAssocID="{68F08421-304B-4F19-B7F1-58F0907A8CF3}" presName="compNode" presStyleCnt="0"/>
      <dgm:spPr/>
    </dgm:pt>
    <dgm:pt modelId="{866B50D4-B1FF-4CE2-A8CA-D6E76944B4CC}" type="pres">
      <dgm:prSet presAssocID="{68F08421-304B-4F19-B7F1-58F0907A8CF3}" presName="iconBgRect" presStyleLbl="bgShp" presStyleIdx="2" presStyleCnt="4"/>
      <dgm:spPr/>
    </dgm:pt>
    <dgm:pt modelId="{A5ADDA6C-2453-4AA3-A143-90E5D586F56C}" type="pres">
      <dgm:prSet presAssocID="{68F08421-304B-4F19-B7F1-58F0907A8CF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60102C7-3FFF-46E0-B7E1-F09E9A066196}" type="pres">
      <dgm:prSet presAssocID="{68F08421-304B-4F19-B7F1-58F0907A8CF3}" presName="spaceRect" presStyleCnt="0"/>
      <dgm:spPr/>
    </dgm:pt>
    <dgm:pt modelId="{DFA47847-C56B-4892-8CB1-10FE07AC905A}" type="pres">
      <dgm:prSet presAssocID="{68F08421-304B-4F19-B7F1-58F0907A8CF3}" presName="textRect" presStyleLbl="revTx" presStyleIdx="2" presStyleCnt="4">
        <dgm:presLayoutVars>
          <dgm:chMax val="1"/>
          <dgm:chPref val="1"/>
        </dgm:presLayoutVars>
      </dgm:prSet>
      <dgm:spPr/>
    </dgm:pt>
    <dgm:pt modelId="{53BE511C-80A7-4FFF-AED4-A20EE319B189}" type="pres">
      <dgm:prSet presAssocID="{66A0C76C-1ADF-4AB9-96E2-19020DD26797}" presName="sibTrans" presStyleCnt="0"/>
      <dgm:spPr/>
    </dgm:pt>
    <dgm:pt modelId="{6CA690C1-515C-4A42-A9CE-0295139ADC1F}" type="pres">
      <dgm:prSet presAssocID="{DEE92D78-F296-49D8-B9C5-F331071A5178}" presName="compNode" presStyleCnt="0"/>
      <dgm:spPr/>
    </dgm:pt>
    <dgm:pt modelId="{4F9CED76-B05D-4892-A9D7-CFEC14883FEE}" type="pres">
      <dgm:prSet presAssocID="{DEE92D78-F296-49D8-B9C5-F331071A5178}" presName="iconBgRect" presStyleLbl="bgShp" presStyleIdx="3" presStyleCnt="4"/>
      <dgm:spPr/>
    </dgm:pt>
    <dgm:pt modelId="{A3D0CF0B-ADB5-4298-B338-FF76D9530451}" type="pres">
      <dgm:prSet presAssocID="{DEE92D78-F296-49D8-B9C5-F331071A517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7BD29F47-618D-409D-9546-FCB2B776E12B}" type="pres">
      <dgm:prSet presAssocID="{DEE92D78-F296-49D8-B9C5-F331071A5178}" presName="spaceRect" presStyleCnt="0"/>
      <dgm:spPr/>
    </dgm:pt>
    <dgm:pt modelId="{8F47700A-84C1-48A9-A307-16C1C1BB50A0}" type="pres">
      <dgm:prSet presAssocID="{DEE92D78-F296-49D8-B9C5-F331071A517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408A420-C455-41D3-A291-AB7002B26BEA}" type="presOf" srcId="{68F08421-304B-4F19-B7F1-58F0907A8CF3}" destId="{DFA47847-C56B-4892-8CB1-10FE07AC905A}" srcOrd="0" destOrd="0" presId="urn:microsoft.com/office/officeart/2018/5/layout/IconCircleLabelList"/>
    <dgm:cxn modelId="{7E4CB223-6C41-439E-99FC-DA33F4B42135}" type="presOf" srcId="{B4A85E5C-4ACF-4FD1-A221-01787DCAE6A4}" destId="{C4B1C87F-48FC-47CE-9C91-F69DB3760E27}" srcOrd="0" destOrd="0" presId="urn:microsoft.com/office/officeart/2018/5/layout/IconCircleLabelList"/>
    <dgm:cxn modelId="{45732B25-3430-4ABE-AA78-789927F9EF16}" srcId="{B4A85E5C-4ACF-4FD1-A221-01787DCAE6A4}" destId="{68F08421-304B-4F19-B7F1-58F0907A8CF3}" srcOrd="2" destOrd="0" parTransId="{C6F44487-B0C9-4679-8C0C-68BF05299AE3}" sibTransId="{66A0C76C-1ADF-4AB9-96E2-19020DD26797}"/>
    <dgm:cxn modelId="{AF62122A-62CD-48E2-B56D-E19CB6492ADA}" srcId="{B4A85E5C-4ACF-4FD1-A221-01787DCAE6A4}" destId="{CD7CB0DB-8A6B-415E-8E0B-222E13E127E9}" srcOrd="0" destOrd="0" parTransId="{95AE63F9-C965-40C0-BB98-EBE5496DBF2A}" sibTransId="{8ACD2DB1-079B-4F78-BA75-D0CC297E08F7}"/>
    <dgm:cxn modelId="{D5DA633E-27D4-4DC5-8AB4-C83D40566412}" type="presOf" srcId="{DEE92D78-F296-49D8-B9C5-F331071A5178}" destId="{8F47700A-84C1-48A9-A307-16C1C1BB50A0}" srcOrd="0" destOrd="0" presId="urn:microsoft.com/office/officeart/2018/5/layout/IconCircleLabelList"/>
    <dgm:cxn modelId="{4025456A-566C-442D-8007-C4C7D5A1FC2F}" srcId="{B4A85E5C-4ACF-4FD1-A221-01787DCAE6A4}" destId="{0046D586-0B86-4D3C-84FC-0B00E9AC0D01}" srcOrd="1" destOrd="0" parTransId="{C415ED90-A9AA-4FB8-9199-C8467BE9722E}" sibTransId="{F4E946E8-6127-4F8F-A6C3-778EF28ED437}"/>
    <dgm:cxn modelId="{0B600C6E-5DD2-477B-BADF-A22FBAD5C0E7}" type="presOf" srcId="{CD7CB0DB-8A6B-415E-8E0B-222E13E127E9}" destId="{94174366-7669-4791-8B85-14E6CC20AECC}" srcOrd="0" destOrd="0" presId="urn:microsoft.com/office/officeart/2018/5/layout/IconCircleLabelList"/>
    <dgm:cxn modelId="{CB40CFC7-EEB4-4517-8A0E-940C4F8D7DC5}" type="presOf" srcId="{0046D586-0B86-4D3C-84FC-0B00E9AC0D01}" destId="{364AA26F-E61F-4AD2-8964-B160A1C9955A}" srcOrd="0" destOrd="0" presId="urn:microsoft.com/office/officeart/2018/5/layout/IconCircleLabelList"/>
    <dgm:cxn modelId="{9BF9F6CA-3B34-4DBD-8B46-B6854C8CBE17}" srcId="{B4A85E5C-4ACF-4FD1-A221-01787DCAE6A4}" destId="{DEE92D78-F296-49D8-B9C5-F331071A5178}" srcOrd="3" destOrd="0" parTransId="{92764DB8-748F-4DB0-9FAD-3A8B7DD4D994}" sibTransId="{0818B5A2-F8A4-474F-8EB5-6645FFD862C2}"/>
    <dgm:cxn modelId="{2F8D8581-23CE-45FA-B495-56007ADF1B60}" type="presParOf" srcId="{C4B1C87F-48FC-47CE-9C91-F69DB3760E27}" destId="{44228B3A-B975-4826-BA1F-0730C609771A}" srcOrd="0" destOrd="0" presId="urn:microsoft.com/office/officeart/2018/5/layout/IconCircleLabelList"/>
    <dgm:cxn modelId="{EBA9819D-F4C1-4FDA-8D06-7151261D3CFA}" type="presParOf" srcId="{44228B3A-B975-4826-BA1F-0730C609771A}" destId="{0346F445-8946-459A-A2CA-1F69CAB477EE}" srcOrd="0" destOrd="0" presId="urn:microsoft.com/office/officeart/2018/5/layout/IconCircleLabelList"/>
    <dgm:cxn modelId="{E18E8F2F-62DF-4E1C-ABF9-A257E7AAF4EE}" type="presParOf" srcId="{44228B3A-B975-4826-BA1F-0730C609771A}" destId="{E2285931-5FFF-49A9-82F6-676A74D1D646}" srcOrd="1" destOrd="0" presId="urn:microsoft.com/office/officeart/2018/5/layout/IconCircleLabelList"/>
    <dgm:cxn modelId="{AE9D5905-DC72-4592-9C6D-573A16DC8F06}" type="presParOf" srcId="{44228B3A-B975-4826-BA1F-0730C609771A}" destId="{5857B016-BB25-4DB4-BD94-EB999E4EA6EC}" srcOrd="2" destOrd="0" presId="urn:microsoft.com/office/officeart/2018/5/layout/IconCircleLabelList"/>
    <dgm:cxn modelId="{C127927B-AE7B-4F90-85B8-E8F582FFD394}" type="presParOf" srcId="{44228B3A-B975-4826-BA1F-0730C609771A}" destId="{94174366-7669-4791-8B85-14E6CC20AECC}" srcOrd="3" destOrd="0" presId="urn:microsoft.com/office/officeart/2018/5/layout/IconCircleLabelList"/>
    <dgm:cxn modelId="{36B1B985-B077-4BEC-B5FE-9F4EF3F8FE5D}" type="presParOf" srcId="{C4B1C87F-48FC-47CE-9C91-F69DB3760E27}" destId="{2A2D1BDF-C026-4B0E-829B-B8B286791C51}" srcOrd="1" destOrd="0" presId="urn:microsoft.com/office/officeart/2018/5/layout/IconCircleLabelList"/>
    <dgm:cxn modelId="{D9BFB802-F5C7-44B1-825F-8C772D16C04E}" type="presParOf" srcId="{C4B1C87F-48FC-47CE-9C91-F69DB3760E27}" destId="{2DF0443C-A95C-4064-98C0-762883EE842D}" srcOrd="2" destOrd="0" presId="urn:microsoft.com/office/officeart/2018/5/layout/IconCircleLabelList"/>
    <dgm:cxn modelId="{E4EE3E1F-646F-4141-9810-9C4BFFCBCC87}" type="presParOf" srcId="{2DF0443C-A95C-4064-98C0-762883EE842D}" destId="{B83FDF62-5145-4CFE-9184-9089217255A6}" srcOrd="0" destOrd="0" presId="urn:microsoft.com/office/officeart/2018/5/layout/IconCircleLabelList"/>
    <dgm:cxn modelId="{1BF232A7-640B-4924-8431-8FF4B9A0137A}" type="presParOf" srcId="{2DF0443C-A95C-4064-98C0-762883EE842D}" destId="{4B795065-DE75-43C5-AE0C-3202C449E10F}" srcOrd="1" destOrd="0" presId="urn:microsoft.com/office/officeart/2018/5/layout/IconCircleLabelList"/>
    <dgm:cxn modelId="{F2C1D4C6-2170-4760-AD9F-982E3B77EEDC}" type="presParOf" srcId="{2DF0443C-A95C-4064-98C0-762883EE842D}" destId="{3380D578-1864-4781-9442-847A147CD2FE}" srcOrd="2" destOrd="0" presId="urn:microsoft.com/office/officeart/2018/5/layout/IconCircleLabelList"/>
    <dgm:cxn modelId="{99776DBA-CFAB-4FA4-8167-A373EF9D9851}" type="presParOf" srcId="{2DF0443C-A95C-4064-98C0-762883EE842D}" destId="{364AA26F-E61F-4AD2-8964-B160A1C9955A}" srcOrd="3" destOrd="0" presId="urn:microsoft.com/office/officeart/2018/5/layout/IconCircleLabelList"/>
    <dgm:cxn modelId="{1B97DF7A-3395-4416-92E2-0FE8AE4B9998}" type="presParOf" srcId="{C4B1C87F-48FC-47CE-9C91-F69DB3760E27}" destId="{4027721D-577C-45FD-95D2-FD1DBA0AACB7}" srcOrd="3" destOrd="0" presId="urn:microsoft.com/office/officeart/2018/5/layout/IconCircleLabelList"/>
    <dgm:cxn modelId="{85654CCB-924A-48DD-904A-EA841B46EAE7}" type="presParOf" srcId="{C4B1C87F-48FC-47CE-9C91-F69DB3760E27}" destId="{99E8BE4D-1CC7-4DE6-BF25-305F3F31C391}" srcOrd="4" destOrd="0" presId="urn:microsoft.com/office/officeart/2018/5/layout/IconCircleLabelList"/>
    <dgm:cxn modelId="{FBB90E4A-33E0-476F-8DCD-2B0EF06252F9}" type="presParOf" srcId="{99E8BE4D-1CC7-4DE6-BF25-305F3F31C391}" destId="{866B50D4-B1FF-4CE2-A8CA-D6E76944B4CC}" srcOrd="0" destOrd="0" presId="urn:microsoft.com/office/officeart/2018/5/layout/IconCircleLabelList"/>
    <dgm:cxn modelId="{A0A29444-A32B-4C00-8893-72865AE88C8A}" type="presParOf" srcId="{99E8BE4D-1CC7-4DE6-BF25-305F3F31C391}" destId="{A5ADDA6C-2453-4AA3-A143-90E5D586F56C}" srcOrd="1" destOrd="0" presId="urn:microsoft.com/office/officeart/2018/5/layout/IconCircleLabelList"/>
    <dgm:cxn modelId="{6630A71E-2EFE-4393-AB5A-510BBA333C69}" type="presParOf" srcId="{99E8BE4D-1CC7-4DE6-BF25-305F3F31C391}" destId="{960102C7-3FFF-46E0-B7E1-F09E9A066196}" srcOrd="2" destOrd="0" presId="urn:microsoft.com/office/officeart/2018/5/layout/IconCircleLabelList"/>
    <dgm:cxn modelId="{21C97939-5A8D-4D08-B92B-825DF4BE7FC6}" type="presParOf" srcId="{99E8BE4D-1CC7-4DE6-BF25-305F3F31C391}" destId="{DFA47847-C56B-4892-8CB1-10FE07AC905A}" srcOrd="3" destOrd="0" presId="urn:microsoft.com/office/officeart/2018/5/layout/IconCircleLabelList"/>
    <dgm:cxn modelId="{090E3260-40A9-42E3-9BFE-E548A2C369DB}" type="presParOf" srcId="{C4B1C87F-48FC-47CE-9C91-F69DB3760E27}" destId="{53BE511C-80A7-4FFF-AED4-A20EE319B189}" srcOrd="5" destOrd="0" presId="urn:microsoft.com/office/officeart/2018/5/layout/IconCircleLabelList"/>
    <dgm:cxn modelId="{E9097976-9C03-4BE5-B915-DC9CC472E958}" type="presParOf" srcId="{C4B1C87F-48FC-47CE-9C91-F69DB3760E27}" destId="{6CA690C1-515C-4A42-A9CE-0295139ADC1F}" srcOrd="6" destOrd="0" presId="urn:microsoft.com/office/officeart/2018/5/layout/IconCircleLabelList"/>
    <dgm:cxn modelId="{DC311E56-A225-443F-BB2D-13D9B52FED0C}" type="presParOf" srcId="{6CA690C1-515C-4A42-A9CE-0295139ADC1F}" destId="{4F9CED76-B05D-4892-A9D7-CFEC14883FEE}" srcOrd="0" destOrd="0" presId="urn:microsoft.com/office/officeart/2018/5/layout/IconCircleLabelList"/>
    <dgm:cxn modelId="{F790DCEC-01D8-4FF6-BCF4-A39DF10384C1}" type="presParOf" srcId="{6CA690C1-515C-4A42-A9CE-0295139ADC1F}" destId="{A3D0CF0B-ADB5-4298-B338-FF76D9530451}" srcOrd="1" destOrd="0" presId="urn:microsoft.com/office/officeart/2018/5/layout/IconCircleLabelList"/>
    <dgm:cxn modelId="{E4CCDC50-11D2-414D-B3FF-BA469757899C}" type="presParOf" srcId="{6CA690C1-515C-4A42-A9CE-0295139ADC1F}" destId="{7BD29F47-618D-409D-9546-FCB2B776E12B}" srcOrd="2" destOrd="0" presId="urn:microsoft.com/office/officeart/2018/5/layout/IconCircleLabelList"/>
    <dgm:cxn modelId="{52108648-139F-4792-80D2-FC3AFEAFA8F4}" type="presParOf" srcId="{6CA690C1-515C-4A42-A9CE-0295139ADC1F}" destId="{8F47700A-84C1-48A9-A307-16C1C1BB50A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FDF9E6-740F-441F-AFF8-4799C3978B97}">
      <dsp:nvSpPr>
        <dsp:cNvPr id="0" name=""/>
        <dsp:cNvSpPr/>
      </dsp:nvSpPr>
      <dsp:spPr>
        <a:xfrm>
          <a:off x="0" y="1409"/>
          <a:ext cx="7886700" cy="6006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ADA8BE-7C9B-4B0D-A78A-B4A0CFDA249A}">
      <dsp:nvSpPr>
        <dsp:cNvPr id="0" name=""/>
        <dsp:cNvSpPr/>
      </dsp:nvSpPr>
      <dsp:spPr>
        <a:xfrm>
          <a:off x="181696" y="136555"/>
          <a:ext cx="330356" cy="3303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EB749-5A31-4011-AA8B-68AB0658887C}">
      <dsp:nvSpPr>
        <dsp:cNvPr id="0" name=""/>
        <dsp:cNvSpPr/>
      </dsp:nvSpPr>
      <dsp:spPr>
        <a:xfrm>
          <a:off x="693749" y="1409"/>
          <a:ext cx="7192950" cy="600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69" tIns="63569" rIns="63569" bIns="635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1. Start in Kibana Security → Alerts and select the given alert.</a:t>
          </a:r>
        </a:p>
      </dsp:txBody>
      <dsp:txXfrm>
        <a:off x="693749" y="1409"/>
        <a:ext cx="7192950" cy="600648"/>
      </dsp:txXfrm>
    </dsp:sp>
    <dsp:sp modelId="{F81D2F21-EAC5-4DF1-8B98-DD6EDE37FBA8}">
      <dsp:nvSpPr>
        <dsp:cNvPr id="0" name=""/>
        <dsp:cNvSpPr/>
      </dsp:nvSpPr>
      <dsp:spPr>
        <a:xfrm>
          <a:off x="0" y="752220"/>
          <a:ext cx="7886700" cy="6006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92AA42-6CC0-4107-846A-D4C6E60A1BCF}">
      <dsp:nvSpPr>
        <dsp:cNvPr id="0" name=""/>
        <dsp:cNvSpPr/>
      </dsp:nvSpPr>
      <dsp:spPr>
        <a:xfrm>
          <a:off x="181696" y="887366"/>
          <a:ext cx="330356" cy="3303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08889-7530-498B-8B25-BBDC850408CA}">
      <dsp:nvSpPr>
        <dsp:cNvPr id="0" name=""/>
        <dsp:cNvSpPr/>
      </dsp:nvSpPr>
      <dsp:spPr>
        <a:xfrm>
          <a:off x="693749" y="752220"/>
          <a:ext cx="7192950" cy="600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69" tIns="63569" rIns="63569" bIns="635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2. Open ASG visualizer and locate the matching alert hexagon.</a:t>
          </a:r>
        </a:p>
      </dsp:txBody>
      <dsp:txXfrm>
        <a:off x="693749" y="752220"/>
        <a:ext cx="7192950" cy="600648"/>
      </dsp:txXfrm>
    </dsp:sp>
    <dsp:sp modelId="{5B604AF8-607E-4EA8-90AB-C29172024EB9}">
      <dsp:nvSpPr>
        <dsp:cNvPr id="0" name=""/>
        <dsp:cNvSpPr/>
      </dsp:nvSpPr>
      <dsp:spPr>
        <a:xfrm>
          <a:off x="0" y="1503031"/>
          <a:ext cx="7886700" cy="6006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5AE0C-62F7-437D-AAB7-7C7D815026E0}">
      <dsp:nvSpPr>
        <dsp:cNvPr id="0" name=""/>
        <dsp:cNvSpPr/>
      </dsp:nvSpPr>
      <dsp:spPr>
        <a:xfrm>
          <a:off x="181696" y="1638177"/>
          <a:ext cx="330356" cy="3303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AE68E-3D72-4E1B-9822-2D3EF48E1A44}">
      <dsp:nvSpPr>
        <dsp:cNvPr id="0" name=""/>
        <dsp:cNvSpPr/>
      </dsp:nvSpPr>
      <dsp:spPr>
        <a:xfrm>
          <a:off x="693749" y="1503031"/>
          <a:ext cx="7192950" cy="600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69" tIns="63569" rIns="63569" bIns="635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3. Click the alert node and review the Details panel (who/what/when).</a:t>
          </a:r>
        </a:p>
      </dsp:txBody>
      <dsp:txXfrm>
        <a:off x="693749" y="1503031"/>
        <a:ext cx="7192950" cy="600648"/>
      </dsp:txXfrm>
    </dsp:sp>
    <dsp:sp modelId="{DC37EF3D-FCE9-423B-AC75-52E14A21890D}">
      <dsp:nvSpPr>
        <dsp:cNvPr id="0" name=""/>
        <dsp:cNvSpPr/>
      </dsp:nvSpPr>
      <dsp:spPr>
        <a:xfrm>
          <a:off x="0" y="2253843"/>
          <a:ext cx="7886700" cy="6006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6CEA03-C368-477F-91DB-3F4724C8A857}">
      <dsp:nvSpPr>
        <dsp:cNvPr id="0" name=""/>
        <dsp:cNvSpPr/>
      </dsp:nvSpPr>
      <dsp:spPr>
        <a:xfrm>
          <a:off x="181696" y="2388989"/>
          <a:ext cx="330356" cy="3303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2CA5E-EF55-454C-A156-12D943BB1B71}">
      <dsp:nvSpPr>
        <dsp:cNvPr id="0" name=""/>
        <dsp:cNvSpPr/>
      </dsp:nvSpPr>
      <dsp:spPr>
        <a:xfrm>
          <a:off x="693749" y="2253843"/>
          <a:ext cx="7192950" cy="600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69" tIns="63569" rIns="63569" bIns="635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4. Expand neighbors to see host, processes, network, and files.</a:t>
          </a:r>
        </a:p>
      </dsp:txBody>
      <dsp:txXfrm>
        <a:off x="693749" y="2253843"/>
        <a:ext cx="7192950" cy="600648"/>
      </dsp:txXfrm>
    </dsp:sp>
    <dsp:sp modelId="{383269A8-ED8E-4637-8668-0559C22B0970}">
      <dsp:nvSpPr>
        <dsp:cNvPr id="0" name=""/>
        <dsp:cNvSpPr/>
      </dsp:nvSpPr>
      <dsp:spPr>
        <a:xfrm>
          <a:off x="0" y="3004654"/>
          <a:ext cx="7886700" cy="60064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C7A6F-E2EA-474E-983A-01CA9B5EBCEE}">
      <dsp:nvSpPr>
        <dsp:cNvPr id="0" name=""/>
        <dsp:cNvSpPr/>
      </dsp:nvSpPr>
      <dsp:spPr>
        <a:xfrm>
          <a:off x="181696" y="3139800"/>
          <a:ext cx="330356" cy="3303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023EE-64A6-4A7C-B162-EE6E92438F1F}">
      <dsp:nvSpPr>
        <dsp:cNvPr id="0" name=""/>
        <dsp:cNvSpPr/>
      </dsp:nvSpPr>
      <dsp:spPr>
        <a:xfrm>
          <a:off x="693749" y="3004654"/>
          <a:ext cx="7192950" cy="600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69" tIns="63569" rIns="63569" bIns="635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5. Use filters and time window to focus on relevant activity.</a:t>
          </a:r>
        </a:p>
      </dsp:txBody>
      <dsp:txXfrm>
        <a:off x="693749" y="3004654"/>
        <a:ext cx="7192950" cy="600648"/>
      </dsp:txXfrm>
    </dsp:sp>
    <dsp:sp modelId="{D5D764E8-9BFD-4AE0-8C2F-B8D48582892E}">
      <dsp:nvSpPr>
        <dsp:cNvPr id="0" name=""/>
        <dsp:cNvSpPr/>
      </dsp:nvSpPr>
      <dsp:spPr>
        <a:xfrm>
          <a:off x="0" y="3755465"/>
          <a:ext cx="7886700" cy="6006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4E02E4-CF2A-44DD-A899-7539E34F744B}">
      <dsp:nvSpPr>
        <dsp:cNvPr id="0" name=""/>
        <dsp:cNvSpPr/>
      </dsp:nvSpPr>
      <dsp:spPr>
        <a:xfrm>
          <a:off x="181696" y="3890611"/>
          <a:ext cx="330356" cy="3303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7751EF-BE3F-49B6-9A20-3DEEA24724BA}">
      <dsp:nvSpPr>
        <dsp:cNvPr id="0" name=""/>
        <dsp:cNvSpPr/>
      </dsp:nvSpPr>
      <dsp:spPr>
        <a:xfrm>
          <a:off x="693749" y="3755465"/>
          <a:ext cx="7192950" cy="600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69" tIns="63569" rIns="63569" bIns="635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6. Use both views to answer: what happened, where, and via which process/path?</a:t>
          </a:r>
        </a:p>
      </dsp:txBody>
      <dsp:txXfrm>
        <a:off x="693749" y="3755465"/>
        <a:ext cx="7192950" cy="600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6F445-8946-459A-A2CA-1F69CAB477EE}">
      <dsp:nvSpPr>
        <dsp:cNvPr id="0" name=""/>
        <dsp:cNvSpPr/>
      </dsp:nvSpPr>
      <dsp:spPr>
        <a:xfrm>
          <a:off x="557206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285931-5FFF-49A9-82F6-676A74D1D646}">
      <dsp:nvSpPr>
        <dsp:cNvPr id="0" name=""/>
        <dsp:cNvSpPr/>
      </dsp:nvSpPr>
      <dsp:spPr>
        <a:xfrm>
          <a:off x="770639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74366-7669-4791-8B85-14E6CC20AECC}">
      <dsp:nvSpPr>
        <dsp:cNvPr id="0" name=""/>
        <dsp:cNvSpPr/>
      </dsp:nvSpPr>
      <dsp:spPr>
        <a:xfrm>
          <a:off x="237055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Use the moon/sun icon in the header to toggle dark vs. light mode.</a:t>
          </a:r>
        </a:p>
      </dsp:txBody>
      <dsp:txXfrm>
        <a:off x="237055" y="1313725"/>
        <a:ext cx="1641796" cy="656718"/>
      </dsp:txXfrm>
    </dsp:sp>
    <dsp:sp modelId="{B83FDF62-5145-4CFE-9184-9089217255A6}">
      <dsp:nvSpPr>
        <dsp:cNvPr id="0" name=""/>
        <dsp:cNvSpPr/>
      </dsp:nvSpPr>
      <dsp:spPr>
        <a:xfrm>
          <a:off x="2486317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95065-DE75-43C5-AE0C-3202C449E10F}">
      <dsp:nvSpPr>
        <dsp:cNvPr id="0" name=""/>
        <dsp:cNvSpPr/>
      </dsp:nvSpPr>
      <dsp:spPr>
        <a:xfrm>
          <a:off x="2699751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AA26F-E61F-4AD2-8964-B160A1C9955A}">
      <dsp:nvSpPr>
        <dsp:cNvPr id="0" name=""/>
        <dsp:cNvSpPr/>
      </dsp:nvSpPr>
      <dsp:spPr>
        <a:xfrm>
          <a:off x="2166167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If the graph feels busy, hide node types and collapse nodes to simplify.</a:t>
          </a:r>
        </a:p>
      </dsp:txBody>
      <dsp:txXfrm>
        <a:off x="2166167" y="1313725"/>
        <a:ext cx="1641796" cy="656718"/>
      </dsp:txXfrm>
    </dsp:sp>
    <dsp:sp modelId="{866B50D4-B1FF-4CE2-A8CA-D6E76944B4CC}">
      <dsp:nvSpPr>
        <dsp:cNvPr id="0" name=""/>
        <dsp:cNvSpPr/>
      </dsp:nvSpPr>
      <dsp:spPr>
        <a:xfrm>
          <a:off x="557206" y="2380893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DDA6C-2453-4AA3-A143-90E5D586F56C}">
      <dsp:nvSpPr>
        <dsp:cNvPr id="0" name=""/>
        <dsp:cNvSpPr/>
      </dsp:nvSpPr>
      <dsp:spPr>
        <a:xfrm>
          <a:off x="770639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47847-C56B-4892-8CB1-10FE07AC905A}">
      <dsp:nvSpPr>
        <dsp:cNvPr id="0" name=""/>
        <dsp:cNvSpPr/>
      </dsp:nvSpPr>
      <dsp:spPr>
        <a:xfrm>
          <a:off x="237055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Focus first on the alert node → host → process(es) → network/files chain.</a:t>
          </a:r>
        </a:p>
      </dsp:txBody>
      <dsp:txXfrm>
        <a:off x="237055" y="3694331"/>
        <a:ext cx="1641796" cy="656718"/>
      </dsp:txXfrm>
    </dsp:sp>
    <dsp:sp modelId="{4F9CED76-B05D-4892-A9D7-CFEC14883FEE}">
      <dsp:nvSpPr>
        <dsp:cNvPr id="0" name=""/>
        <dsp:cNvSpPr/>
      </dsp:nvSpPr>
      <dsp:spPr>
        <a:xfrm>
          <a:off x="2486317" y="2380893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D0CF0B-ADB5-4298-B338-FF76D9530451}">
      <dsp:nvSpPr>
        <dsp:cNvPr id="0" name=""/>
        <dsp:cNvSpPr/>
      </dsp:nvSpPr>
      <dsp:spPr>
        <a:xfrm>
          <a:off x="2699751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47700A-84C1-48A9-A307-16C1C1BB50A0}">
      <dsp:nvSpPr>
        <dsp:cNvPr id="0" name=""/>
        <dsp:cNvSpPr/>
      </dsp:nvSpPr>
      <dsp:spPr>
        <a:xfrm>
          <a:off x="2166167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Use ASG visualizer to ask: does the activity match the rule description?</a:t>
          </a:r>
        </a:p>
      </dsp:txBody>
      <dsp:txXfrm>
        <a:off x="2166167" y="3694331"/>
        <a:ext cx="1641796" cy="65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7551" y="3985"/>
            <a:ext cx="7329573" cy="6858000"/>
            <a:chOff x="1303402" y="3985"/>
            <a:chExt cx="9772765" cy="6858000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1796" y="1764407"/>
            <a:ext cx="4320635" cy="2310312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tx2"/>
                </a:solidFill>
              </a:rPr>
              <a:t>ASG visualizer Tutorial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1796" y="4165152"/>
            <a:ext cx="4320635" cy="6820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schemeClr val="tx2"/>
                </a:solidFill>
              </a:rPr>
              <a:t>Using the Alert Summary Graph alongside Kibana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t>Typical Investigation Workflow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B202DF-0A47-19E3-6FD5-A8D91218E4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0373925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404502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t>Light/Dark Mode and Tips</a:t>
            </a:r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483DA691-EC0F-6243-77ED-D21BFE6906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404502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7061D73-2169-7755-2BE9-EB9CC7F343C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4332" r="23668" b="-1"/>
          <a:stretch>
            <a:fillRect/>
          </a:stretch>
        </p:blipFill>
        <p:spPr>
          <a:xfrm>
            <a:off x="4827252" y="570255"/>
            <a:ext cx="384167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4696411" y="687822"/>
            <a:ext cx="4103360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6420" y="921125"/>
            <a:ext cx="593266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2E12-F37E-1505-467B-D113BEEC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Please add your findings in the ticket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9B180-CEE3-B168-51C8-229137F5E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864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E6CA01B-0DEB-4E9A-9768-B728DA42C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802955"/>
            <a:ext cx="4738986" cy="1454051"/>
          </a:xfrm>
        </p:spPr>
        <p:txBody>
          <a:bodyPr anchor="b">
            <a:normAutofit/>
          </a:bodyPr>
          <a:lstStyle/>
          <a:p>
            <a:r>
              <a:rPr lang="en-US" sz="3100">
                <a:solidFill>
                  <a:schemeClr val="tx2"/>
                </a:solidFill>
              </a:rPr>
              <a:t>Big Picture: What Is the ASG visualizer?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7D8C8E-634E-4E83-9657-225A4DFE4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4155"/>
            <a:ext cx="1886211" cy="2174333"/>
            <a:chOff x="-305" y="-4155"/>
            <a:chExt cx="2514948" cy="217433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D5D1578-BE90-4A7E-9856-BB4025E5A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8ADDDE1-EC05-4BE5-9866-89714E0B7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A118A52-E1FF-455C-B1A1-1CF50EE0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E1677B-677B-48F1-971D-9E7F3CA51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430D0F5-8B4D-B015-9217-D0DAC7033B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5" r="8452" b="-3"/>
          <a:stretch>
            <a:fillRect/>
          </a:stretch>
        </p:blipFill>
        <p:spPr>
          <a:xfrm>
            <a:off x="6046076" y="467116"/>
            <a:ext cx="2831220" cy="18759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504" y="2421682"/>
            <a:ext cx="3487893" cy="3639289"/>
          </a:xfrm>
        </p:spPr>
        <p:txBody>
          <a:bodyPr anchor="ctr">
            <a:normAutofit/>
          </a:bodyPr>
          <a:lstStyle/>
          <a:p>
            <a:pPr>
              <a:defRPr sz="1600" i="1"/>
            </a:pPr>
            <a:r>
              <a:rPr lang="en-US" sz="1600">
                <a:solidFill>
                  <a:schemeClr val="tx2"/>
                </a:solidFill>
              </a:rPr>
              <a:t>Goal: Use Kibana + ASG visualizer together to understand an incident.</a:t>
            </a:r>
          </a:p>
          <a:p>
            <a:pPr>
              <a:defRPr sz="1800"/>
            </a:pPr>
            <a:r>
              <a:rPr lang="en-US" sz="1600">
                <a:solidFill>
                  <a:schemeClr val="tx2"/>
                </a:solidFill>
              </a:rPr>
              <a:t>Companion tool to Kibana's Security → Alerts view.</a:t>
            </a:r>
          </a:p>
          <a:p>
            <a:pPr>
              <a:defRPr sz="1800"/>
            </a:pPr>
            <a:r>
              <a:rPr lang="en-US" sz="1600">
                <a:solidFill>
                  <a:schemeClr val="tx2"/>
                </a:solidFill>
              </a:rPr>
              <a:t>Shows alerts and related activity as a map of icons and lines.</a:t>
            </a:r>
          </a:p>
          <a:p>
            <a:pPr>
              <a:defRPr sz="1800"/>
            </a:pPr>
            <a:r>
              <a:rPr lang="en-US" sz="1600">
                <a:solidFill>
                  <a:schemeClr val="tx2"/>
                </a:solidFill>
              </a:rPr>
              <a:t>Each icon = object on the host (alert, host, process, file, network).</a:t>
            </a:r>
          </a:p>
          <a:p>
            <a:pPr>
              <a:defRPr sz="1800"/>
            </a:pPr>
            <a:r>
              <a:rPr lang="en-US" sz="1600">
                <a:solidFill>
                  <a:schemeClr val="tx2"/>
                </a:solidFill>
              </a:rPr>
              <a:t>Each line = relationship (e.g., process connects to IP, reads file).</a:t>
            </a:r>
          </a:p>
          <a:p>
            <a:pPr>
              <a:defRPr sz="1800"/>
            </a:pPr>
            <a:endParaRPr lang="en-US" sz="1600">
              <a:solidFill>
                <a:schemeClr val="tx2"/>
              </a:solidFill>
            </a:endParaRPr>
          </a:p>
          <a:p>
            <a:pPr>
              <a:defRPr sz="1800"/>
            </a:pPr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4F9EA-821C-CE4E-7EE4-AE0193A451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7753" b="5"/>
          <a:stretch>
            <a:fillRect/>
          </a:stretch>
        </p:blipFill>
        <p:spPr>
          <a:xfrm>
            <a:off x="6046076" y="2397896"/>
            <a:ext cx="2831220" cy="1875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F48D12-FE09-A9DA-A0E2-FDE66088C6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391" r="-4" b="-4"/>
          <a:stretch>
            <a:fillRect/>
          </a:stretch>
        </p:blipFill>
        <p:spPr>
          <a:xfrm>
            <a:off x="6046076" y="4328674"/>
            <a:ext cx="2831220" cy="187598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88"/>
    </mc:Choice>
    <mc:Fallback xmlns="">
      <p:transition spd="slow" advTm="39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100"/>
              <a:t>Workflow: From Kibana to ASG visualizer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AE05A-89B9-47EA-30E9-AD7BDE4AB3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806" b="9266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pPr>
              <a:defRPr sz="1800"/>
            </a:pPr>
            <a:r>
              <a:rPr lang="en-US" sz="1600" dirty="0"/>
              <a:t>In Kibana, go to Security → Alerts.</a:t>
            </a:r>
          </a:p>
          <a:p>
            <a:pPr>
              <a:defRPr sz="1800"/>
            </a:pPr>
            <a:r>
              <a:rPr lang="en-US" sz="1600" dirty="0"/>
              <a:t>Pick the alert specified in the exercise and note rule, host, and time.</a:t>
            </a:r>
          </a:p>
          <a:p>
            <a:pPr>
              <a:defRPr sz="1800"/>
            </a:pPr>
            <a:r>
              <a:rPr lang="en-US" sz="1600" dirty="0"/>
              <a:t>Open the ASG visualizer URL in a new browser tab.</a:t>
            </a:r>
          </a:p>
          <a:p>
            <a:pPr>
              <a:defRPr sz="1800"/>
            </a:pPr>
            <a:r>
              <a:rPr lang="en-US" sz="1600" dirty="0"/>
              <a:t>Locate the alert hexagon whose label matches the rule name.</a:t>
            </a:r>
          </a:p>
          <a:p>
            <a:pPr marL="0" indent="0">
              <a:buNone/>
              <a:defRPr sz="1800"/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20"/>
    </mc:Choice>
    <mc:Fallback xmlns="">
      <p:transition spd="slow" advTm="4032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56" y="4583953"/>
            <a:ext cx="3514393" cy="1465973"/>
          </a:xfrm>
        </p:spPr>
        <p:txBody>
          <a:bodyPr anchor="t">
            <a:normAutofit/>
          </a:bodyPr>
          <a:lstStyle/>
          <a:p>
            <a:r>
              <a:rPr lang="en-US" sz="3500"/>
              <a:t>ASG visualizer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7DAF7-6F16-1A79-F5DD-32EEF4E58D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69" b="3728"/>
          <a:stretch>
            <a:fillRect/>
          </a:stretch>
        </p:blipFill>
        <p:spPr>
          <a:xfrm>
            <a:off x="20" y="432"/>
            <a:ext cx="9143980" cy="424475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4583953"/>
            <a:ext cx="4229100" cy="14659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defRPr sz="1800"/>
            </a:pPr>
            <a:r>
              <a:rPr lang="en-US" sz="1400" dirty="0"/>
              <a:t>Left: Graph canvas (interactive map of icons and lines).</a:t>
            </a:r>
          </a:p>
          <a:p>
            <a:pPr>
              <a:lnSpc>
                <a:spcPct val="90000"/>
              </a:lnSpc>
              <a:defRPr sz="1800"/>
            </a:pPr>
            <a:r>
              <a:rPr lang="en-US" sz="1400" dirty="0"/>
              <a:t>Top: Filters for node types + time window.</a:t>
            </a:r>
          </a:p>
          <a:p>
            <a:pPr>
              <a:lnSpc>
                <a:spcPct val="90000"/>
              </a:lnSpc>
              <a:defRPr sz="1800"/>
            </a:pPr>
            <a:r>
              <a:rPr lang="en-US" sz="1400" dirty="0"/>
              <a:t>Right: Details panel and Legend (explains shapes and colors).</a:t>
            </a:r>
          </a:p>
          <a:p>
            <a:pPr>
              <a:lnSpc>
                <a:spcPct val="90000"/>
              </a:lnSpc>
              <a:defRPr sz="1800"/>
            </a:pPr>
            <a:r>
              <a:rPr lang="en-US" sz="1400" dirty="0"/>
              <a:t>Header: Light/dark mode toggle.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08"/>
    </mc:Choice>
    <mc:Fallback xmlns="">
      <p:transition spd="slow" advTm="2160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802955"/>
            <a:ext cx="3574747" cy="1454051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tx2"/>
                </a:solidFill>
              </a:rPr>
              <a:t>Shapes and Colors: Reading the Legend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504" y="2421683"/>
            <a:ext cx="3574461" cy="3353476"/>
          </a:xfrm>
        </p:spPr>
        <p:txBody>
          <a:bodyPr anchor="t">
            <a:normAutofit/>
          </a:bodyPr>
          <a:lstStyle/>
          <a:p>
            <a:pPr>
              <a:defRPr sz="1800"/>
            </a:pPr>
            <a:r>
              <a:rPr lang="en-US" sz="1600">
                <a:solidFill>
                  <a:schemeClr val="tx2"/>
                </a:solidFill>
              </a:rPr>
              <a:t>Hexagon = Alert group (group of similar alerts).</a:t>
            </a:r>
          </a:p>
          <a:p>
            <a:pPr>
              <a:defRPr sz="1800"/>
            </a:pPr>
            <a:r>
              <a:rPr lang="en-US" sz="1600">
                <a:solidFill>
                  <a:schemeClr val="tx2"/>
                </a:solidFill>
              </a:rPr>
              <a:t>Pentagon = Host (machine where alert fired).</a:t>
            </a:r>
          </a:p>
          <a:p>
            <a:pPr>
              <a:defRPr sz="1800"/>
            </a:pPr>
            <a:r>
              <a:rPr lang="en-US" sz="1600">
                <a:solidFill>
                  <a:schemeClr val="tx2"/>
                </a:solidFill>
              </a:rPr>
              <a:t>Square/Rectangle = Process (program, e.g. /usr/bin/ssh).</a:t>
            </a:r>
          </a:p>
          <a:p>
            <a:pPr>
              <a:defRPr sz="1800"/>
            </a:pPr>
            <a:r>
              <a:rPr lang="en-US" sz="1600">
                <a:solidFill>
                  <a:schemeClr val="tx2"/>
                </a:solidFill>
              </a:rPr>
              <a:t>Ellipse = File; Diamond = Network endpoint (IP:port).</a:t>
            </a:r>
          </a:p>
          <a:p>
            <a:pPr>
              <a:defRPr sz="1800"/>
            </a:pPr>
            <a:r>
              <a:rPr lang="en-US" sz="1600">
                <a:solidFill>
                  <a:schemeClr val="tx2"/>
                </a:solidFill>
              </a:rPr>
              <a:t>Rounded rectangle = Before/After summary node.</a:t>
            </a:r>
          </a:p>
          <a:p>
            <a:pPr>
              <a:defRPr sz="1800"/>
            </a:pPr>
            <a:r>
              <a:rPr lang="en-US" sz="1600">
                <a:solidFill>
                  <a:schemeClr val="tx2"/>
                </a:solidFill>
              </a:rPr>
              <a:t>Alert colors reflect severity (yellow/orange/red/purple).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3680" y="-16714"/>
            <a:ext cx="4780320" cy="6874714"/>
            <a:chOff x="5818240" y="-1"/>
            <a:chExt cx="6373761" cy="68747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E57A220-F60F-918E-891D-673832401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394" y="802955"/>
            <a:ext cx="4880929" cy="4868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19" y="1594707"/>
            <a:ext cx="7375161" cy="1325563"/>
          </a:xfrm>
        </p:spPr>
        <p:txBody>
          <a:bodyPr anchor="b">
            <a:normAutofit/>
          </a:bodyPr>
          <a:lstStyle/>
          <a:p>
            <a:r>
              <a:rPr lang="en-US" sz="3100">
                <a:solidFill>
                  <a:schemeClr val="tx2"/>
                </a:solidFill>
              </a:rPr>
              <a:t>Basic Navigation: Pan, Zoom, Hover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509575" cy="2510865"/>
            <a:chOff x="-305" y="-1"/>
            <a:chExt cx="3832880" cy="287613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419" y="3329677"/>
            <a:ext cx="7375161" cy="2457269"/>
          </a:xfrm>
        </p:spPr>
        <p:txBody>
          <a:bodyPr>
            <a:normAutofit/>
          </a:bodyPr>
          <a:lstStyle/>
          <a:p>
            <a:pPr>
              <a:defRPr sz="1800"/>
            </a:pPr>
            <a:r>
              <a:rPr lang="en-US" sz="1600" dirty="0">
                <a:solidFill>
                  <a:schemeClr val="tx2"/>
                </a:solidFill>
              </a:rPr>
              <a:t>Pan: Click and drag the background to move the view.</a:t>
            </a:r>
          </a:p>
          <a:p>
            <a:pPr>
              <a:defRPr sz="1800"/>
            </a:pPr>
            <a:r>
              <a:rPr lang="en-US" sz="1600" dirty="0">
                <a:solidFill>
                  <a:schemeClr val="tx2"/>
                </a:solidFill>
              </a:rPr>
              <a:t>Zoom: Use mouse wheel or trackpad to zoom in/out.</a:t>
            </a:r>
          </a:p>
          <a:p>
            <a:pPr>
              <a:defRPr sz="1800"/>
            </a:pPr>
            <a:r>
              <a:rPr lang="en-US" sz="1600" dirty="0">
                <a:solidFill>
                  <a:schemeClr val="tx2"/>
                </a:solidFill>
              </a:rPr>
              <a:t>Hover over an icon to see a tooltip with key info.</a:t>
            </a:r>
          </a:p>
          <a:p>
            <a:pPr>
              <a:defRPr sz="1800"/>
            </a:pPr>
            <a:r>
              <a:rPr lang="en-US" sz="1600" dirty="0">
                <a:solidFill>
                  <a:schemeClr val="tx2"/>
                </a:solidFill>
              </a:rPr>
              <a:t>Hover over an alert node: rule, host, alert count, time range, sample reasons.</a:t>
            </a:r>
          </a:p>
          <a:p>
            <a:pPr>
              <a:defRPr sz="1800"/>
            </a:pPr>
            <a:r>
              <a:rPr lang="en-US" sz="1600" dirty="0">
                <a:solidFill>
                  <a:schemeClr val="tx2"/>
                </a:solidFill>
              </a:rPr>
              <a:t>Hover over a process/file/network node: see details specific to that object.</a:t>
            </a:r>
          </a:p>
          <a:p>
            <a:pPr>
              <a:defRPr sz="1800"/>
            </a:pPr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319752" y="4030420"/>
            <a:ext cx="3878664" cy="1776494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Filters and Time Window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/>
            </a:pPr>
            <a:r>
              <a:rPr dirty="0"/>
              <a:t>Filter node types using checkboxes: Alerts, Processes, Files, Network, Summary.</a:t>
            </a:r>
          </a:p>
          <a:p>
            <a:pPr>
              <a:defRPr sz="1800"/>
            </a:pPr>
            <a:r>
              <a:rPr dirty="0"/>
              <a:t>Use filters to declutter: hide Files to focus on processes and network, for example.</a:t>
            </a:r>
          </a:p>
          <a:p>
            <a:pPr>
              <a:defRPr sz="1800"/>
            </a:pPr>
            <a:r>
              <a:rPr dirty="0"/>
              <a:t>Time dropdown: All, Last 5 min, 15 min, 1 hour, 24 hours.</a:t>
            </a:r>
          </a:p>
          <a:p>
            <a:pPr>
              <a:defRPr sz="1800"/>
            </a:pPr>
            <a:r>
              <a:rPr dirty="0"/>
              <a:t>Time filter hides edges whose events fall outside the selected window.</a:t>
            </a:r>
          </a:p>
          <a:p>
            <a:pPr>
              <a:defRPr sz="1800"/>
            </a:pPr>
            <a:r>
              <a:rPr dirty="0"/>
              <a:t>[Screenshot 6: Filters + Time controls highlighted]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5810"/>
            <a:ext cx="3840421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Expanding and Collapsing Neighbors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819146" cy="4351338"/>
          </a:xfrm>
        </p:spPr>
        <p:txBody>
          <a:bodyPr>
            <a:normAutofit/>
          </a:bodyPr>
          <a:lstStyle/>
          <a:p>
            <a:pPr>
              <a:defRPr sz="1800"/>
            </a:pPr>
            <a:r>
              <a:rPr lang="en-US" sz="1800" dirty="0"/>
              <a:t>The graph starts with main alert nodes visible.</a:t>
            </a:r>
          </a:p>
          <a:p>
            <a:pPr>
              <a:defRPr sz="1800"/>
            </a:pPr>
            <a:r>
              <a:rPr lang="en-US" sz="1800" dirty="0"/>
              <a:t>Click a node once → expand its neighbors (host, processes, network, files).</a:t>
            </a:r>
          </a:p>
          <a:p>
            <a:pPr>
              <a:defRPr sz="1800"/>
            </a:pPr>
            <a:r>
              <a:rPr lang="en-US" sz="1800" dirty="0"/>
              <a:t>Click the same node again → collapse its neighbors (hide them).</a:t>
            </a:r>
          </a:p>
          <a:p>
            <a:pPr>
              <a:defRPr sz="1800"/>
            </a:pPr>
            <a:r>
              <a:rPr lang="en-US" sz="1800" dirty="0"/>
              <a:t>Use this to reveal relevant context without overwhelming the view.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5426" y="1364732"/>
            <a:ext cx="710616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98A74-8110-46A6-1045-F3D400B3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23" r="16503" b="-1"/>
          <a:stretch>
            <a:fillRect/>
          </a:stretch>
        </p:blipFill>
        <p:spPr>
          <a:xfrm>
            <a:off x="5925944" y="2727729"/>
            <a:ext cx="3218056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4022954" y="-170491"/>
            <a:ext cx="4021193" cy="3015895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73BE6-CB81-0983-2FA5-C85A1F30A6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207" r="17834" b="5"/>
          <a:stretch>
            <a:fillRect/>
          </a:stretch>
        </p:blipFill>
        <p:spPr>
          <a:xfrm>
            <a:off x="4696205" y="1"/>
            <a:ext cx="2639484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100"/>
              <a:t>Details Panel: Alert Drill-Down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39C06-5CAF-FF29-6BFD-122F2764AE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30" b="14173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pPr>
              <a:defRPr sz="1800"/>
            </a:pPr>
            <a:r>
              <a:rPr lang="en-US" sz="1500" dirty="0"/>
              <a:t>Click an alert hexagon to populate the Details panel on the right.</a:t>
            </a:r>
          </a:p>
          <a:p>
            <a:pPr>
              <a:defRPr sz="1800"/>
            </a:pPr>
            <a:r>
              <a:rPr lang="en-US" sz="1500" dirty="0"/>
              <a:t>Panel shows: rule, host, alert count, time range, sample reasons.</a:t>
            </a:r>
          </a:p>
          <a:p>
            <a:pPr>
              <a:defRPr sz="1800"/>
            </a:pPr>
            <a:r>
              <a:rPr lang="en-US" sz="1500" dirty="0"/>
              <a:t>Also shows a table of underlying alerts (from </a:t>
            </a:r>
            <a:r>
              <a:rPr lang="en-US" sz="1500" dirty="0" err="1"/>
              <a:t>alerts.ndjson</a:t>
            </a:r>
            <a:r>
              <a:rPr lang="en-US" sz="1500" dirty="0"/>
              <a:t>).</a:t>
            </a:r>
          </a:p>
          <a:p>
            <a:pPr>
              <a:defRPr sz="1800"/>
            </a:pPr>
            <a:r>
              <a:rPr lang="en-US" sz="1500" dirty="0"/>
              <a:t>Compare these alerts with the same ones in Kibana for consistency.</a:t>
            </a:r>
          </a:p>
          <a:p>
            <a:pPr>
              <a:defRPr sz="1800"/>
            </a:pPr>
            <a:r>
              <a:rPr lang="en-US" sz="1500" dirty="0"/>
              <a:t>Non-alert nodes show their basic info (process/file/network/host).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9|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c2927f-72f1-4b1c-b04b-50c837c5edb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BA55D3FDEB714B85CAB665AB40BACF" ma:contentTypeVersion="6" ma:contentTypeDescription="Create a new document." ma:contentTypeScope="" ma:versionID="5f7d64113faa800cf9d5d029d7822deb">
  <xsd:schema xmlns:xsd="http://www.w3.org/2001/XMLSchema" xmlns:xs="http://www.w3.org/2001/XMLSchema" xmlns:p="http://schemas.microsoft.com/office/2006/metadata/properties" xmlns:ns3="50c2927f-72f1-4b1c-b04b-50c837c5edbd" targetNamespace="http://schemas.microsoft.com/office/2006/metadata/properties" ma:root="true" ma:fieldsID="aa71c8690681bae2e7e3c118d451a9a7" ns3:_="">
    <xsd:import namespace="50c2927f-72f1-4b1c-b04b-50c837c5ed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2927f-72f1-4b1c-b04b-50c837c5ed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432E33F-65FD-40C7-9450-1F3C32C45A00}">
  <ds:schemaRefs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50c2927f-72f1-4b1c-b04b-50c837c5edbd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AF65132-41FA-4511-9CF0-5D2D4659D9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C5A422-64B2-490C-B5CF-363309AC94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c2927f-72f1-4b1c-b04b-50c837c5ed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727</Words>
  <Application>Microsoft Macintosh PowerPoint</Application>
  <PresentationFormat>On-screen Show (4:3)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ASG visualizer Tutorial</vt:lpstr>
      <vt:lpstr>Big Picture: What Is the ASG visualizer?</vt:lpstr>
      <vt:lpstr>Workflow: From Kibana to ASG visualizer</vt:lpstr>
      <vt:lpstr>ASG visualizer Layout</vt:lpstr>
      <vt:lpstr>Shapes and Colors: Reading the Legend</vt:lpstr>
      <vt:lpstr>Basic Navigation: Pan, Zoom, Hover</vt:lpstr>
      <vt:lpstr>Filters and Time Window</vt:lpstr>
      <vt:lpstr>Expanding and Collapsing Neighbors</vt:lpstr>
      <vt:lpstr>Details Panel: Alert Drill-Down</vt:lpstr>
      <vt:lpstr>Typical Investigation Workflow</vt:lpstr>
      <vt:lpstr>Light/Dark Mode and Tips</vt:lpstr>
      <vt:lpstr>Please add your findings in the ticket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Aswin Pratap</dc:creator>
  <cp:keywords/>
  <dc:description>generated using python-pptx</dc:description>
  <cp:lastModifiedBy>Mullankandi, Aswin Pratap</cp:lastModifiedBy>
  <cp:revision>3</cp:revision>
  <dcterms:created xsi:type="dcterms:W3CDTF">2013-01-27T09:14:16Z</dcterms:created>
  <dcterms:modified xsi:type="dcterms:W3CDTF">2025-11-24T21:41:03Z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0x0101000ABA55D3FDEB714B85CAB665AB40BACF</vt:lpwstr>
  </property>
</Properties>
</file>